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57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206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132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789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09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339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46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148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49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198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728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713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45902-CA42-4629-8009-A41F08F6380B}" type="datetimeFigureOut">
              <a:rPr lang="en-US" smtClean="0"/>
              <a:t>3/2/2021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29538-6CDD-4F1A-9BFE-B78AE390AB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14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Picture 2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" y="0"/>
            <a:ext cx="9204734" cy="6858000"/>
          </a:xfrm>
          <a:prstGeom prst="rect">
            <a:avLst/>
          </a:prstGeom>
        </p:spPr>
      </p:pic>
      <p:sp>
        <p:nvSpPr>
          <p:cNvPr id="2" name="Content Placeholder 2"/>
          <p:cNvSpPr txBox="1">
            <a:spLocks/>
          </p:cNvSpPr>
          <p:nvPr/>
        </p:nvSpPr>
        <p:spPr>
          <a:xfrm>
            <a:off x="3914449" y="14626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33934" y="775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113206" y="14626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679713" y="1061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362372" y="775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772782" y="10499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209600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648456" y="9546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047247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95036" y="10499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-64790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269125" y="13356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852043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438343" y="1208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020718" y="133138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563107" y="1303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0F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22985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8536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4422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9973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594372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149444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746461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30153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9217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4768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064516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8619588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140814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695886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6057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" y="871089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-9252" y="130426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1" y="1721461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-9252" y="213078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9254" y="2570259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1" y="297958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-15991" y="3414258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-25244" y="383153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-15991" y="428368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-25244" y="4716866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9254" y="423651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/>
          <p:cNvSpPr txBox="1">
            <a:spLocks/>
          </p:cNvSpPr>
          <p:nvPr/>
        </p:nvSpPr>
        <p:spPr>
          <a:xfrm>
            <a:off x="3953995" y="5810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4573480" y="49643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152752" y="5810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5719259" y="5250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3401918" y="49643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812328" y="539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2249146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1688002" y="5302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1086793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534582" y="5397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-25244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6308671" y="5683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6891589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7477889" y="5556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8060264" y="552001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8602653" y="5651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3914449" y="102688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4533934" y="95818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5113206" y="102688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5679713" y="98676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3362372" y="95818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2772782" y="9856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2209600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1648456" y="9760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1047247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0" name="Content Placeholder 2"/>
          <p:cNvSpPr txBox="1">
            <a:spLocks/>
          </p:cNvSpPr>
          <p:nvPr/>
        </p:nvSpPr>
        <p:spPr>
          <a:xfrm>
            <a:off x="495036" y="98560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-64790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6269125" y="10141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6852043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7438343" y="100148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2D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8020718" y="101374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6" name="Content Placeholder 2"/>
          <p:cNvSpPr txBox="1">
            <a:spLocks/>
          </p:cNvSpPr>
          <p:nvPr/>
        </p:nvSpPr>
        <p:spPr>
          <a:xfrm>
            <a:off x="8563107" y="101100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3914449" y="14569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37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8" name="Content Placeholder 2"/>
          <p:cNvSpPr txBox="1">
            <a:spLocks/>
          </p:cNvSpPr>
          <p:nvPr/>
        </p:nvSpPr>
        <p:spPr>
          <a:xfrm>
            <a:off x="4533934" y="13802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5113206" y="14569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5679713" y="14088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3362372" y="13802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2772782" y="14156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3" name="Content Placeholder 2"/>
          <p:cNvSpPr txBox="1">
            <a:spLocks/>
          </p:cNvSpPr>
          <p:nvPr/>
        </p:nvSpPr>
        <p:spPr>
          <a:xfrm>
            <a:off x="2209600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4" name="Content Placeholder 2"/>
          <p:cNvSpPr txBox="1">
            <a:spLocks/>
          </p:cNvSpPr>
          <p:nvPr/>
        </p:nvSpPr>
        <p:spPr>
          <a:xfrm>
            <a:off x="1648456" y="14061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5" name="Content Placeholder 2"/>
          <p:cNvSpPr txBox="1">
            <a:spLocks/>
          </p:cNvSpPr>
          <p:nvPr/>
        </p:nvSpPr>
        <p:spPr>
          <a:xfrm>
            <a:off x="1047247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6" name="Content Placeholder 2"/>
          <p:cNvSpPr txBox="1">
            <a:spLocks/>
          </p:cNvSpPr>
          <p:nvPr/>
        </p:nvSpPr>
        <p:spPr>
          <a:xfrm>
            <a:off x="495036" y="14156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-64790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8" name="Content Placeholder 2"/>
          <p:cNvSpPr txBox="1">
            <a:spLocks/>
          </p:cNvSpPr>
          <p:nvPr/>
        </p:nvSpPr>
        <p:spPr>
          <a:xfrm>
            <a:off x="6269125" y="14442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9" name="Content Placeholder 2"/>
          <p:cNvSpPr txBox="1">
            <a:spLocks/>
          </p:cNvSpPr>
          <p:nvPr/>
        </p:nvSpPr>
        <p:spPr>
          <a:xfrm>
            <a:off x="6852043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7438343" y="14315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1" name="Content Placeholder 2"/>
          <p:cNvSpPr txBox="1">
            <a:spLocks/>
          </p:cNvSpPr>
          <p:nvPr/>
        </p:nvSpPr>
        <p:spPr>
          <a:xfrm>
            <a:off x="8020718" y="1435836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2" name="Content Placeholder 2"/>
          <p:cNvSpPr txBox="1">
            <a:spLocks/>
          </p:cNvSpPr>
          <p:nvPr/>
        </p:nvSpPr>
        <p:spPr>
          <a:xfrm>
            <a:off x="8563107" y="14410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3" name="Content Placeholder 2"/>
          <p:cNvSpPr txBox="1">
            <a:spLocks/>
          </p:cNvSpPr>
          <p:nvPr/>
        </p:nvSpPr>
        <p:spPr>
          <a:xfrm>
            <a:off x="3953995" y="184866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4" name="Content Placeholder 2"/>
          <p:cNvSpPr txBox="1">
            <a:spLocks/>
          </p:cNvSpPr>
          <p:nvPr/>
        </p:nvSpPr>
        <p:spPr>
          <a:xfrm>
            <a:off x="4573480" y="17720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5152752" y="184866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6" name="Content Placeholder 2"/>
          <p:cNvSpPr txBox="1">
            <a:spLocks/>
          </p:cNvSpPr>
          <p:nvPr/>
        </p:nvSpPr>
        <p:spPr>
          <a:xfrm>
            <a:off x="5719259" y="18005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3401918" y="17720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2812328" y="180738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9" name="Content Placeholder 2"/>
          <p:cNvSpPr txBox="1">
            <a:spLocks/>
          </p:cNvSpPr>
          <p:nvPr/>
        </p:nvSpPr>
        <p:spPr>
          <a:xfrm>
            <a:off x="2249146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0" name="Content Placeholder 2"/>
          <p:cNvSpPr txBox="1">
            <a:spLocks/>
          </p:cNvSpPr>
          <p:nvPr/>
        </p:nvSpPr>
        <p:spPr>
          <a:xfrm>
            <a:off x="1688002" y="179786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1" name="Content Placeholder 2"/>
          <p:cNvSpPr txBox="1">
            <a:spLocks/>
          </p:cNvSpPr>
          <p:nvPr/>
        </p:nvSpPr>
        <p:spPr>
          <a:xfrm>
            <a:off x="1086793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534582" y="18073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-25244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40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4" name="Content Placeholder 2"/>
          <p:cNvSpPr txBox="1">
            <a:spLocks/>
          </p:cNvSpPr>
          <p:nvPr/>
        </p:nvSpPr>
        <p:spPr>
          <a:xfrm>
            <a:off x="6308671" y="183596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5" name="Content Placeholder 2"/>
          <p:cNvSpPr txBox="1">
            <a:spLocks/>
          </p:cNvSpPr>
          <p:nvPr/>
        </p:nvSpPr>
        <p:spPr>
          <a:xfrm>
            <a:off x="6891589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7477889" y="182326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7" name="Content Placeholder 2"/>
          <p:cNvSpPr txBox="1">
            <a:spLocks/>
          </p:cNvSpPr>
          <p:nvPr/>
        </p:nvSpPr>
        <p:spPr>
          <a:xfrm>
            <a:off x="8060264" y="1827586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8" name="Content Placeholder 2"/>
          <p:cNvSpPr txBox="1">
            <a:spLocks/>
          </p:cNvSpPr>
          <p:nvPr/>
        </p:nvSpPr>
        <p:spPr>
          <a:xfrm>
            <a:off x="8602653" y="183278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9" name="Content Placeholder 2"/>
          <p:cNvSpPr txBox="1">
            <a:spLocks/>
          </p:cNvSpPr>
          <p:nvPr/>
        </p:nvSpPr>
        <p:spPr>
          <a:xfrm>
            <a:off x="3914449" y="22356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0" name="Content Placeholder 2"/>
          <p:cNvSpPr txBox="1">
            <a:spLocks/>
          </p:cNvSpPr>
          <p:nvPr/>
        </p:nvSpPr>
        <p:spPr>
          <a:xfrm>
            <a:off x="4533934" y="215905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1" name="Content Placeholder 2"/>
          <p:cNvSpPr txBox="1">
            <a:spLocks/>
          </p:cNvSpPr>
          <p:nvPr/>
        </p:nvSpPr>
        <p:spPr>
          <a:xfrm>
            <a:off x="5113206" y="22356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2" name="Content Placeholder 2"/>
          <p:cNvSpPr txBox="1">
            <a:spLocks/>
          </p:cNvSpPr>
          <p:nvPr/>
        </p:nvSpPr>
        <p:spPr>
          <a:xfrm>
            <a:off x="5679713" y="21876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3" name="Content Placeholder 2"/>
          <p:cNvSpPr txBox="1">
            <a:spLocks/>
          </p:cNvSpPr>
          <p:nvPr/>
        </p:nvSpPr>
        <p:spPr>
          <a:xfrm>
            <a:off x="3362372" y="215905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4" name="Content Placeholder 2"/>
          <p:cNvSpPr txBox="1">
            <a:spLocks/>
          </p:cNvSpPr>
          <p:nvPr/>
        </p:nvSpPr>
        <p:spPr>
          <a:xfrm>
            <a:off x="2772782" y="21944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5" name="Content Placeholder 2"/>
          <p:cNvSpPr txBox="1">
            <a:spLocks/>
          </p:cNvSpPr>
          <p:nvPr/>
        </p:nvSpPr>
        <p:spPr>
          <a:xfrm>
            <a:off x="2209600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6" name="Content Placeholder 2"/>
          <p:cNvSpPr txBox="1">
            <a:spLocks/>
          </p:cNvSpPr>
          <p:nvPr/>
        </p:nvSpPr>
        <p:spPr>
          <a:xfrm>
            <a:off x="1648456" y="218489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7" name="Content Placeholder 2"/>
          <p:cNvSpPr txBox="1">
            <a:spLocks/>
          </p:cNvSpPr>
          <p:nvPr/>
        </p:nvSpPr>
        <p:spPr>
          <a:xfrm>
            <a:off x="1047247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8" name="Content Placeholder 2"/>
          <p:cNvSpPr txBox="1">
            <a:spLocks/>
          </p:cNvSpPr>
          <p:nvPr/>
        </p:nvSpPr>
        <p:spPr>
          <a:xfrm>
            <a:off x="495036" y="21944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9" name="Content Placeholder 2"/>
          <p:cNvSpPr txBox="1">
            <a:spLocks/>
          </p:cNvSpPr>
          <p:nvPr/>
        </p:nvSpPr>
        <p:spPr>
          <a:xfrm>
            <a:off x="-64790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0" name="Content Placeholder 2"/>
          <p:cNvSpPr txBox="1">
            <a:spLocks/>
          </p:cNvSpPr>
          <p:nvPr/>
        </p:nvSpPr>
        <p:spPr>
          <a:xfrm>
            <a:off x="6269125" y="222299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1" name="Content Placeholder 2"/>
          <p:cNvSpPr txBox="1">
            <a:spLocks/>
          </p:cNvSpPr>
          <p:nvPr/>
        </p:nvSpPr>
        <p:spPr>
          <a:xfrm>
            <a:off x="6852043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2" name="Content Placeholder 2"/>
          <p:cNvSpPr txBox="1">
            <a:spLocks/>
          </p:cNvSpPr>
          <p:nvPr/>
        </p:nvSpPr>
        <p:spPr>
          <a:xfrm>
            <a:off x="7438343" y="221029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3" name="Content Placeholder 2"/>
          <p:cNvSpPr txBox="1">
            <a:spLocks/>
          </p:cNvSpPr>
          <p:nvPr/>
        </p:nvSpPr>
        <p:spPr>
          <a:xfrm>
            <a:off x="8020718" y="2214620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4" name="Content Placeholder 2"/>
          <p:cNvSpPr txBox="1">
            <a:spLocks/>
          </p:cNvSpPr>
          <p:nvPr/>
        </p:nvSpPr>
        <p:spPr>
          <a:xfrm>
            <a:off x="8563107" y="221982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5" name="Content Placeholder 2"/>
          <p:cNvSpPr txBox="1">
            <a:spLocks/>
          </p:cNvSpPr>
          <p:nvPr/>
        </p:nvSpPr>
        <p:spPr>
          <a:xfrm>
            <a:off x="3914449" y="26481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6" name="Content Placeholder 2"/>
          <p:cNvSpPr txBox="1">
            <a:spLocks/>
          </p:cNvSpPr>
          <p:nvPr/>
        </p:nvSpPr>
        <p:spPr>
          <a:xfrm>
            <a:off x="4533934" y="25715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7" name="Content Placeholder 2"/>
          <p:cNvSpPr txBox="1">
            <a:spLocks/>
          </p:cNvSpPr>
          <p:nvPr/>
        </p:nvSpPr>
        <p:spPr>
          <a:xfrm>
            <a:off x="5113206" y="26481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5679713" y="26001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9" name="Content Placeholder 2"/>
          <p:cNvSpPr txBox="1">
            <a:spLocks/>
          </p:cNvSpPr>
          <p:nvPr/>
        </p:nvSpPr>
        <p:spPr>
          <a:xfrm>
            <a:off x="3362372" y="25715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0" name="Content Placeholder 2"/>
          <p:cNvSpPr txBox="1">
            <a:spLocks/>
          </p:cNvSpPr>
          <p:nvPr/>
        </p:nvSpPr>
        <p:spPr>
          <a:xfrm>
            <a:off x="2772782" y="260689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1" name="Content Placeholder 2"/>
          <p:cNvSpPr txBox="1">
            <a:spLocks/>
          </p:cNvSpPr>
          <p:nvPr/>
        </p:nvSpPr>
        <p:spPr>
          <a:xfrm>
            <a:off x="2209600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2" name="Content Placeholder 2"/>
          <p:cNvSpPr txBox="1">
            <a:spLocks/>
          </p:cNvSpPr>
          <p:nvPr/>
        </p:nvSpPr>
        <p:spPr>
          <a:xfrm>
            <a:off x="1648456" y="25973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3" name="Content Placeholder 2"/>
          <p:cNvSpPr txBox="1">
            <a:spLocks/>
          </p:cNvSpPr>
          <p:nvPr/>
        </p:nvSpPr>
        <p:spPr>
          <a:xfrm>
            <a:off x="1047247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4" name="Content Placeholder 2"/>
          <p:cNvSpPr txBox="1">
            <a:spLocks/>
          </p:cNvSpPr>
          <p:nvPr/>
        </p:nvSpPr>
        <p:spPr>
          <a:xfrm>
            <a:off x="495036" y="26068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5" name="Content Placeholder 2"/>
          <p:cNvSpPr txBox="1">
            <a:spLocks/>
          </p:cNvSpPr>
          <p:nvPr/>
        </p:nvSpPr>
        <p:spPr>
          <a:xfrm>
            <a:off x="-64790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6" name="Content Placeholder 2"/>
          <p:cNvSpPr txBox="1">
            <a:spLocks/>
          </p:cNvSpPr>
          <p:nvPr/>
        </p:nvSpPr>
        <p:spPr>
          <a:xfrm>
            <a:off x="6269125" y="26354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7" name="Content Placeholder 2"/>
          <p:cNvSpPr txBox="1">
            <a:spLocks/>
          </p:cNvSpPr>
          <p:nvPr/>
        </p:nvSpPr>
        <p:spPr>
          <a:xfrm>
            <a:off x="6852043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8" name="Content Placeholder 2"/>
          <p:cNvSpPr txBox="1">
            <a:spLocks/>
          </p:cNvSpPr>
          <p:nvPr/>
        </p:nvSpPr>
        <p:spPr>
          <a:xfrm>
            <a:off x="7438343" y="262276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9" name="Content Placeholder 2"/>
          <p:cNvSpPr txBox="1">
            <a:spLocks/>
          </p:cNvSpPr>
          <p:nvPr/>
        </p:nvSpPr>
        <p:spPr>
          <a:xfrm>
            <a:off x="8020718" y="2627092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0" name="Content Placeholder 2"/>
          <p:cNvSpPr txBox="1">
            <a:spLocks/>
          </p:cNvSpPr>
          <p:nvPr/>
        </p:nvSpPr>
        <p:spPr>
          <a:xfrm>
            <a:off x="8563107" y="263229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1" name="Content Placeholder 2"/>
          <p:cNvSpPr txBox="1">
            <a:spLocks/>
          </p:cNvSpPr>
          <p:nvPr/>
        </p:nvSpPr>
        <p:spPr>
          <a:xfrm>
            <a:off x="3914449" y="313695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2" name="Content Placeholder 2"/>
          <p:cNvSpPr txBox="1">
            <a:spLocks/>
          </p:cNvSpPr>
          <p:nvPr/>
        </p:nvSpPr>
        <p:spPr>
          <a:xfrm>
            <a:off x="4533934" y="30603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3" name="Content Placeholder 2"/>
          <p:cNvSpPr txBox="1">
            <a:spLocks/>
          </p:cNvSpPr>
          <p:nvPr/>
        </p:nvSpPr>
        <p:spPr>
          <a:xfrm>
            <a:off x="5113206" y="313695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4" name="Content Placeholder 2"/>
          <p:cNvSpPr txBox="1">
            <a:spLocks/>
          </p:cNvSpPr>
          <p:nvPr/>
        </p:nvSpPr>
        <p:spPr>
          <a:xfrm>
            <a:off x="5679713" y="30888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5" name="Content Placeholder 2"/>
          <p:cNvSpPr txBox="1">
            <a:spLocks/>
          </p:cNvSpPr>
          <p:nvPr/>
        </p:nvSpPr>
        <p:spPr>
          <a:xfrm>
            <a:off x="3362372" y="30603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6" name="Content Placeholder 2"/>
          <p:cNvSpPr txBox="1">
            <a:spLocks/>
          </p:cNvSpPr>
          <p:nvPr/>
        </p:nvSpPr>
        <p:spPr>
          <a:xfrm>
            <a:off x="2772782" y="30956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7" name="Content Placeholder 2"/>
          <p:cNvSpPr txBox="1">
            <a:spLocks/>
          </p:cNvSpPr>
          <p:nvPr/>
        </p:nvSpPr>
        <p:spPr>
          <a:xfrm>
            <a:off x="2209600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8" name="Content Placeholder 2"/>
          <p:cNvSpPr txBox="1">
            <a:spLocks/>
          </p:cNvSpPr>
          <p:nvPr/>
        </p:nvSpPr>
        <p:spPr>
          <a:xfrm>
            <a:off x="1648456" y="30861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9" name="Content Placeholder 2"/>
          <p:cNvSpPr txBox="1">
            <a:spLocks/>
          </p:cNvSpPr>
          <p:nvPr/>
        </p:nvSpPr>
        <p:spPr>
          <a:xfrm>
            <a:off x="1047247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0" name="Content Placeholder 2"/>
          <p:cNvSpPr txBox="1">
            <a:spLocks/>
          </p:cNvSpPr>
          <p:nvPr/>
        </p:nvSpPr>
        <p:spPr>
          <a:xfrm>
            <a:off x="495036" y="309567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1" name="Content Placeholder 2"/>
          <p:cNvSpPr txBox="1">
            <a:spLocks/>
          </p:cNvSpPr>
          <p:nvPr/>
        </p:nvSpPr>
        <p:spPr>
          <a:xfrm>
            <a:off x="-64790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2" name="Content Placeholder 2"/>
          <p:cNvSpPr txBox="1">
            <a:spLocks/>
          </p:cNvSpPr>
          <p:nvPr/>
        </p:nvSpPr>
        <p:spPr>
          <a:xfrm>
            <a:off x="6269125" y="31242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7B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3" name="Content Placeholder 2"/>
          <p:cNvSpPr txBox="1">
            <a:spLocks/>
          </p:cNvSpPr>
          <p:nvPr/>
        </p:nvSpPr>
        <p:spPr>
          <a:xfrm>
            <a:off x="6852043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7C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4" name="Content Placeholder 2"/>
          <p:cNvSpPr txBox="1">
            <a:spLocks/>
          </p:cNvSpPr>
          <p:nvPr/>
        </p:nvSpPr>
        <p:spPr>
          <a:xfrm>
            <a:off x="7438343" y="311155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5" name="Content Placeholder 2"/>
          <p:cNvSpPr txBox="1">
            <a:spLocks/>
          </p:cNvSpPr>
          <p:nvPr/>
        </p:nvSpPr>
        <p:spPr>
          <a:xfrm>
            <a:off x="8020718" y="3115876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6" name="Content Placeholder 2"/>
          <p:cNvSpPr txBox="1">
            <a:spLocks/>
          </p:cNvSpPr>
          <p:nvPr/>
        </p:nvSpPr>
        <p:spPr>
          <a:xfrm>
            <a:off x="8563107" y="312107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7" name="Content Placeholder 2"/>
          <p:cNvSpPr txBox="1">
            <a:spLocks/>
          </p:cNvSpPr>
          <p:nvPr/>
        </p:nvSpPr>
        <p:spPr>
          <a:xfrm>
            <a:off x="3869415" y="345875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8" name="Content Placeholder 2"/>
          <p:cNvSpPr txBox="1">
            <a:spLocks/>
          </p:cNvSpPr>
          <p:nvPr/>
        </p:nvSpPr>
        <p:spPr>
          <a:xfrm>
            <a:off x="4488900" y="346958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9" name="Content Placeholder 2"/>
          <p:cNvSpPr txBox="1">
            <a:spLocks/>
          </p:cNvSpPr>
          <p:nvPr/>
        </p:nvSpPr>
        <p:spPr>
          <a:xfrm>
            <a:off x="5068172" y="345875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5634679" y="34981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1" name="Content Placeholder 2"/>
          <p:cNvSpPr txBox="1">
            <a:spLocks/>
          </p:cNvSpPr>
          <p:nvPr/>
        </p:nvSpPr>
        <p:spPr>
          <a:xfrm>
            <a:off x="3317338" y="346958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2" name="Content Placeholder 2"/>
          <p:cNvSpPr txBox="1">
            <a:spLocks/>
          </p:cNvSpPr>
          <p:nvPr/>
        </p:nvSpPr>
        <p:spPr>
          <a:xfrm>
            <a:off x="2727748" y="349699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2164566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4" name="Content Placeholder 2"/>
          <p:cNvSpPr txBox="1">
            <a:spLocks/>
          </p:cNvSpPr>
          <p:nvPr/>
        </p:nvSpPr>
        <p:spPr>
          <a:xfrm>
            <a:off x="1603422" y="34874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5" name="Content Placeholder 2"/>
          <p:cNvSpPr txBox="1">
            <a:spLocks/>
          </p:cNvSpPr>
          <p:nvPr/>
        </p:nvSpPr>
        <p:spPr>
          <a:xfrm>
            <a:off x="1002213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450002" y="34969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7" name="Content Placeholder 2"/>
          <p:cNvSpPr txBox="1">
            <a:spLocks/>
          </p:cNvSpPr>
          <p:nvPr/>
        </p:nvSpPr>
        <p:spPr>
          <a:xfrm>
            <a:off x="-109824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8" name="Content Placeholder 2"/>
          <p:cNvSpPr txBox="1">
            <a:spLocks/>
          </p:cNvSpPr>
          <p:nvPr/>
        </p:nvSpPr>
        <p:spPr>
          <a:xfrm>
            <a:off x="6224091" y="350171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6807009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0" name="Content Placeholder 2"/>
          <p:cNvSpPr txBox="1">
            <a:spLocks/>
          </p:cNvSpPr>
          <p:nvPr/>
        </p:nvSpPr>
        <p:spPr>
          <a:xfrm>
            <a:off x="7393309" y="35128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1" name="Content Placeholder 2"/>
          <p:cNvSpPr txBox="1">
            <a:spLocks/>
          </p:cNvSpPr>
          <p:nvPr/>
        </p:nvSpPr>
        <p:spPr>
          <a:xfrm>
            <a:off x="7975684" y="3525144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2" name="Content Placeholder 2"/>
          <p:cNvSpPr txBox="1">
            <a:spLocks/>
          </p:cNvSpPr>
          <p:nvPr/>
        </p:nvSpPr>
        <p:spPr>
          <a:xfrm>
            <a:off x="8518073" y="35303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3" name="Content Placeholder 2"/>
          <p:cNvSpPr txBox="1">
            <a:spLocks/>
          </p:cNvSpPr>
          <p:nvPr/>
        </p:nvSpPr>
        <p:spPr>
          <a:xfrm>
            <a:off x="3914449" y="38839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4" name="Content Placeholder 2"/>
          <p:cNvSpPr txBox="1">
            <a:spLocks/>
          </p:cNvSpPr>
          <p:nvPr/>
        </p:nvSpPr>
        <p:spPr>
          <a:xfrm>
            <a:off x="4533934" y="38868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5" name="Content Placeholder 2"/>
          <p:cNvSpPr txBox="1">
            <a:spLocks/>
          </p:cNvSpPr>
          <p:nvPr/>
        </p:nvSpPr>
        <p:spPr>
          <a:xfrm>
            <a:off x="5113206" y="38839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6" name="Content Placeholder 2"/>
          <p:cNvSpPr txBox="1">
            <a:spLocks/>
          </p:cNvSpPr>
          <p:nvPr/>
        </p:nvSpPr>
        <p:spPr>
          <a:xfrm>
            <a:off x="5679713" y="38835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7" name="Content Placeholder 2"/>
          <p:cNvSpPr txBox="1">
            <a:spLocks/>
          </p:cNvSpPr>
          <p:nvPr/>
        </p:nvSpPr>
        <p:spPr>
          <a:xfrm>
            <a:off x="3362372" y="38868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8" name="Content Placeholder 2"/>
          <p:cNvSpPr txBox="1">
            <a:spLocks/>
          </p:cNvSpPr>
          <p:nvPr/>
        </p:nvSpPr>
        <p:spPr>
          <a:xfrm>
            <a:off x="2772782" y="387446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9" name="Content Placeholder 2"/>
          <p:cNvSpPr txBox="1">
            <a:spLocks/>
          </p:cNvSpPr>
          <p:nvPr/>
        </p:nvSpPr>
        <p:spPr>
          <a:xfrm>
            <a:off x="2209600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0" name="Content Placeholder 2"/>
          <p:cNvSpPr txBox="1">
            <a:spLocks/>
          </p:cNvSpPr>
          <p:nvPr/>
        </p:nvSpPr>
        <p:spPr>
          <a:xfrm>
            <a:off x="1648456" y="386493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1" name="Content Placeholder 2"/>
          <p:cNvSpPr txBox="1">
            <a:spLocks/>
          </p:cNvSpPr>
          <p:nvPr/>
        </p:nvSpPr>
        <p:spPr>
          <a:xfrm>
            <a:off x="1047247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2" name="Content Placeholder 2"/>
          <p:cNvSpPr txBox="1">
            <a:spLocks/>
          </p:cNvSpPr>
          <p:nvPr/>
        </p:nvSpPr>
        <p:spPr>
          <a:xfrm>
            <a:off x="495036" y="387446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3" name="Content Placeholder 2"/>
          <p:cNvSpPr txBox="1">
            <a:spLocks/>
          </p:cNvSpPr>
          <p:nvPr/>
        </p:nvSpPr>
        <p:spPr>
          <a:xfrm>
            <a:off x="-64790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4" name="Content Placeholder 2"/>
          <p:cNvSpPr txBox="1">
            <a:spLocks/>
          </p:cNvSpPr>
          <p:nvPr/>
        </p:nvSpPr>
        <p:spPr>
          <a:xfrm>
            <a:off x="6269125" y="38712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9B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5" name="Content Placeholder 2"/>
          <p:cNvSpPr txBox="1">
            <a:spLocks/>
          </p:cNvSpPr>
          <p:nvPr/>
        </p:nvSpPr>
        <p:spPr>
          <a:xfrm>
            <a:off x="6852043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6" name="Content Placeholder 2"/>
          <p:cNvSpPr txBox="1">
            <a:spLocks/>
          </p:cNvSpPr>
          <p:nvPr/>
        </p:nvSpPr>
        <p:spPr>
          <a:xfrm>
            <a:off x="7438343" y="389034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7" name="Content Placeholder 2"/>
          <p:cNvSpPr txBox="1">
            <a:spLocks/>
          </p:cNvSpPr>
          <p:nvPr/>
        </p:nvSpPr>
        <p:spPr>
          <a:xfrm>
            <a:off x="8020718" y="3862850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8" name="Content Placeholder 2"/>
          <p:cNvSpPr txBox="1">
            <a:spLocks/>
          </p:cNvSpPr>
          <p:nvPr/>
        </p:nvSpPr>
        <p:spPr>
          <a:xfrm>
            <a:off x="8563107" y="38680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9" name="Content Placeholder 2"/>
          <p:cNvSpPr txBox="1">
            <a:spLocks/>
          </p:cNvSpPr>
          <p:nvPr/>
        </p:nvSpPr>
        <p:spPr>
          <a:xfrm>
            <a:off x="3914449" y="43473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0" name="Content Placeholder 2"/>
          <p:cNvSpPr txBox="1">
            <a:spLocks/>
          </p:cNvSpPr>
          <p:nvPr/>
        </p:nvSpPr>
        <p:spPr>
          <a:xfrm>
            <a:off x="4533934" y="43263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1" name="Content Placeholder 2"/>
          <p:cNvSpPr txBox="1">
            <a:spLocks/>
          </p:cNvSpPr>
          <p:nvPr/>
        </p:nvSpPr>
        <p:spPr>
          <a:xfrm>
            <a:off x="5113206" y="43473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2" name="Content Placeholder 2"/>
          <p:cNvSpPr txBox="1">
            <a:spLocks/>
          </p:cNvSpPr>
          <p:nvPr/>
        </p:nvSpPr>
        <p:spPr>
          <a:xfrm>
            <a:off x="5679713" y="43549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3" name="Content Placeholder 2"/>
          <p:cNvSpPr txBox="1">
            <a:spLocks/>
          </p:cNvSpPr>
          <p:nvPr/>
        </p:nvSpPr>
        <p:spPr>
          <a:xfrm>
            <a:off x="3362372" y="43263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2772782" y="43935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5" name="Content Placeholder 2"/>
          <p:cNvSpPr txBox="1">
            <a:spLocks/>
          </p:cNvSpPr>
          <p:nvPr/>
        </p:nvSpPr>
        <p:spPr>
          <a:xfrm>
            <a:off x="2209600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6" name="Content Placeholder 2"/>
          <p:cNvSpPr txBox="1">
            <a:spLocks/>
          </p:cNvSpPr>
          <p:nvPr/>
        </p:nvSpPr>
        <p:spPr>
          <a:xfrm>
            <a:off x="1648456" y="43839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7" name="Content Placeholder 2"/>
          <p:cNvSpPr txBox="1">
            <a:spLocks/>
          </p:cNvSpPr>
          <p:nvPr/>
        </p:nvSpPr>
        <p:spPr>
          <a:xfrm>
            <a:off x="1047247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8" name="Content Placeholder 2"/>
          <p:cNvSpPr txBox="1">
            <a:spLocks/>
          </p:cNvSpPr>
          <p:nvPr/>
        </p:nvSpPr>
        <p:spPr>
          <a:xfrm>
            <a:off x="495036" y="43935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9" name="Content Placeholder 2"/>
          <p:cNvSpPr txBox="1">
            <a:spLocks/>
          </p:cNvSpPr>
          <p:nvPr/>
        </p:nvSpPr>
        <p:spPr>
          <a:xfrm>
            <a:off x="-64790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0" name="Content Placeholder 2"/>
          <p:cNvSpPr txBox="1">
            <a:spLocks/>
          </p:cNvSpPr>
          <p:nvPr/>
        </p:nvSpPr>
        <p:spPr>
          <a:xfrm>
            <a:off x="6269125" y="44220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AB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1" name="Content Placeholder 2"/>
          <p:cNvSpPr txBox="1">
            <a:spLocks/>
          </p:cNvSpPr>
          <p:nvPr/>
        </p:nvSpPr>
        <p:spPr>
          <a:xfrm>
            <a:off x="6852043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2" name="Content Placeholder 2"/>
          <p:cNvSpPr txBox="1">
            <a:spLocks/>
          </p:cNvSpPr>
          <p:nvPr/>
        </p:nvSpPr>
        <p:spPr>
          <a:xfrm>
            <a:off x="7438343" y="440938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3" name="Content Placeholder 2"/>
          <p:cNvSpPr txBox="1">
            <a:spLocks/>
          </p:cNvSpPr>
          <p:nvPr/>
        </p:nvSpPr>
        <p:spPr>
          <a:xfrm>
            <a:off x="8020718" y="4381900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4" name="Content Placeholder 2"/>
          <p:cNvSpPr txBox="1">
            <a:spLocks/>
          </p:cNvSpPr>
          <p:nvPr/>
        </p:nvSpPr>
        <p:spPr>
          <a:xfrm>
            <a:off x="8563107" y="44189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5" name="Content Placeholder 2"/>
          <p:cNvSpPr txBox="1">
            <a:spLocks/>
          </p:cNvSpPr>
          <p:nvPr/>
        </p:nvSpPr>
        <p:spPr>
          <a:xfrm>
            <a:off x="3953995" y="48304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6" name="Content Placeholder 2"/>
          <p:cNvSpPr txBox="1">
            <a:spLocks/>
          </p:cNvSpPr>
          <p:nvPr/>
        </p:nvSpPr>
        <p:spPr>
          <a:xfrm>
            <a:off x="4573480" y="47542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7" name="Content Placeholder 2"/>
          <p:cNvSpPr txBox="1">
            <a:spLocks/>
          </p:cNvSpPr>
          <p:nvPr/>
        </p:nvSpPr>
        <p:spPr>
          <a:xfrm>
            <a:off x="5152752" y="48304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8" name="Content Placeholder 2"/>
          <p:cNvSpPr txBox="1">
            <a:spLocks/>
          </p:cNvSpPr>
          <p:nvPr/>
        </p:nvSpPr>
        <p:spPr>
          <a:xfrm>
            <a:off x="5719259" y="47828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9" name="Content Placeholder 2"/>
          <p:cNvSpPr txBox="1">
            <a:spLocks/>
          </p:cNvSpPr>
          <p:nvPr/>
        </p:nvSpPr>
        <p:spPr>
          <a:xfrm>
            <a:off x="3401918" y="48050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0" name="Content Placeholder 2"/>
          <p:cNvSpPr txBox="1">
            <a:spLocks/>
          </p:cNvSpPr>
          <p:nvPr/>
        </p:nvSpPr>
        <p:spPr>
          <a:xfrm>
            <a:off x="2812328" y="478917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1" name="Content Placeholder 2"/>
          <p:cNvSpPr txBox="1">
            <a:spLocks/>
          </p:cNvSpPr>
          <p:nvPr/>
        </p:nvSpPr>
        <p:spPr>
          <a:xfrm>
            <a:off x="2249146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2" name="Content Placeholder 2"/>
          <p:cNvSpPr txBox="1">
            <a:spLocks/>
          </p:cNvSpPr>
          <p:nvPr/>
        </p:nvSpPr>
        <p:spPr>
          <a:xfrm>
            <a:off x="1688002" y="47796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3" name="Content Placeholder 2"/>
          <p:cNvSpPr txBox="1">
            <a:spLocks/>
          </p:cNvSpPr>
          <p:nvPr/>
        </p:nvSpPr>
        <p:spPr>
          <a:xfrm>
            <a:off x="1086793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4" name="Content Placeholder 2"/>
          <p:cNvSpPr txBox="1">
            <a:spLocks/>
          </p:cNvSpPr>
          <p:nvPr/>
        </p:nvSpPr>
        <p:spPr>
          <a:xfrm>
            <a:off x="534582" y="478918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5" name="Content Placeholder 2"/>
          <p:cNvSpPr txBox="1">
            <a:spLocks/>
          </p:cNvSpPr>
          <p:nvPr/>
        </p:nvSpPr>
        <p:spPr>
          <a:xfrm>
            <a:off x="-25244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6" name="Content Placeholder 2"/>
          <p:cNvSpPr txBox="1">
            <a:spLocks/>
          </p:cNvSpPr>
          <p:nvPr/>
        </p:nvSpPr>
        <p:spPr>
          <a:xfrm>
            <a:off x="6308671" y="48177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7" name="Content Placeholder 2"/>
          <p:cNvSpPr txBox="1">
            <a:spLocks/>
          </p:cNvSpPr>
          <p:nvPr/>
        </p:nvSpPr>
        <p:spPr>
          <a:xfrm>
            <a:off x="6891589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8" name="Content Placeholder 2"/>
          <p:cNvSpPr txBox="1">
            <a:spLocks/>
          </p:cNvSpPr>
          <p:nvPr/>
        </p:nvSpPr>
        <p:spPr>
          <a:xfrm>
            <a:off x="7477889" y="48050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9" name="Content Placeholder 2"/>
          <p:cNvSpPr txBox="1">
            <a:spLocks/>
          </p:cNvSpPr>
          <p:nvPr/>
        </p:nvSpPr>
        <p:spPr>
          <a:xfrm>
            <a:off x="8060264" y="4809818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0" name="Content Placeholder 2"/>
          <p:cNvSpPr txBox="1">
            <a:spLocks/>
          </p:cNvSpPr>
          <p:nvPr/>
        </p:nvSpPr>
        <p:spPr>
          <a:xfrm>
            <a:off x="8602653" y="48145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3" name="Content Placeholder 2"/>
          <p:cNvSpPr txBox="1">
            <a:spLocks/>
          </p:cNvSpPr>
          <p:nvPr/>
        </p:nvSpPr>
        <p:spPr>
          <a:xfrm>
            <a:off x="3963273" y="52532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4" name="Content Placeholder 2"/>
          <p:cNvSpPr txBox="1">
            <a:spLocks/>
          </p:cNvSpPr>
          <p:nvPr/>
        </p:nvSpPr>
        <p:spPr>
          <a:xfrm>
            <a:off x="4582758" y="517700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5" name="Content Placeholder 2"/>
          <p:cNvSpPr txBox="1">
            <a:spLocks/>
          </p:cNvSpPr>
          <p:nvPr/>
        </p:nvSpPr>
        <p:spPr>
          <a:xfrm>
            <a:off x="5162030" y="52532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6" name="Content Placeholder 2"/>
          <p:cNvSpPr txBox="1">
            <a:spLocks/>
          </p:cNvSpPr>
          <p:nvPr/>
        </p:nvSpPr>
        <p:spPr>
          <a:xfrm>
            <a:off x="5728537" y="52055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7" name="Content Placeholder 2"/>
          <p:cNvSpPr txBox="1">
            <a:spLocks/>
          </p:cNvSpPr>
          <p:nvPr/>
        </p:nvSpPr>
        <p:spPr>
          <a:xfrm>
            <a:off x="3411196" y="522780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8" name="Content Placeholder 2"/>
          <p:cNvSpPr txBox="1">
            <a:spLocks/>
          </p:cNvSpPr>
          <p:nvPr/>
        </p:nvSpPr>
        <p:spPr>
          <a:xfrm>
            <a:off x="2821606" y="52119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9" name="Content Placeholder 2"/>
          <p:cNvSpPr txBox="1">
            <a:spLocks/>
          </p:cNvSpPr>
          <p:nvPr/>
        </p:nvSpPr>
        <p:spPr>
          <a:xfrm>
            <a:off x="2258424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0" name="Content Placeholder 2"/>
          <p:cNvSpPr txBox="1">
            <a:spLocks/>
          </p:cNvSpPr>
          <p:nvPr/>
        </p:nvSpPr>
        <p:spPr>
          <a:xfrm>
            <a:off x="1697280" y="52024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1" name="Content Placeholder 2"/>
          <p:cNvSpPr txBox="1">
            <a:spLocks/>
          </p:cNvSpPr>
          <p:nvPr/>
        </p:nvSpPr>
        <p:spPr>
          <a:xfrm>
            <a:off x="1096071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2" name="Content Placeholder 2"/>
          <p:cNvSpPr txBox="1">
            <a:spLocks/>
          </p:cNvSpPr>
          <p:nvPr/>
        </p:nvSpPr>
        <p:spPr>
          <a:xfrm>
            <a:off x="543860" y="52119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3" name="Content Placeholder 2"/>
          <p:cNvSpPr txBox="1">
            <a:spLocks/>
          </p:cNvSpPr>
          <p:nvPr/>
        </p:nvSpPr>
        <p:spPr>
          <a:xfrm>
            <a:off x="-15966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4" name="Content Placeholder 2"/>
          <p:cNvSpPr txBox="1">
            <a:spLocks/>
          </p:cNvSpPr>
          <p:nvPr/>
        </p:nvSpPr>
        <p:spPr>
          <a:xfrm>
            <a:off x="6317949" y="52405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5" name="Content Placeholder 2"/>
          <p:cNvSpPr txBox="1">
            <a:spLocks/>
          </p:cNvSpPr>
          <p:nvPr/>
        </p:nvSpPr>
        <p:spPr>
          <a:xfrm>
            <a:off x="6900867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6" name="Content Placeholder 2"/>
          <p:cNvSpPr txBox="1">
            <a:spLocks/>
          </p:cNvSpPr>
          <p:nvPr/>
        </p:nvSpPr>
        <p:spPr>
          <a:xfrm>
            <a:off x="7487167" y="522780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7" name="Content Placeholder 2"/>
          <p:cNvSpPr txBox="1">
            <a:spLocks/>
          </p:cNvSpPr>
          <p:nvPr/>
        </p:nvSpPr>
        <p:spPr>
          <a:xfrm>
            <a:off x="8069542" y="5232564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CE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8" name="Content Placeholder 2"/>
          <p:cNvSpPr txBox="1">
            <a:spLocks/>
          </p:cNvSpPr>
          <p:nvPr/>
        </p:nvSpPr>
        <p:spPr>
          <a:xfrm>
            <a:off x="8611931" y="523732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239" name="Straight Connector 238"/>
          <p:cNvCxnSpPr/>
          <p:nvPr/>
        </p:nvCxnSpPr>
        <p:spPr>
          <a:xfrm flipH="1">
            <a:off x="-8016" y="513165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/>
          <p:cNvCxnSpPr/>
          <p:nvPr/>
        </p:nvCxnSpPr>
        <p:spPr>
          <a:xfrm flipH="1">
            <a:off x="-62" y="6427722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240"/>
          <p:cNvCxnSpPr/>
          <p:nvPr/>
        </p:nvCxnSpPr>
        <p:spPr>
          <a:xfrm flipH="1">
            <a:off x="23793" y="6014257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Connector 241"/>
          <p:cNvCxnSpPr/>
          <p:nvPr/>
        </p:nvCxnSpPr>
        <p:spPr>
          <a:xfrm flipH="1">
            <a:off x="-66" y="555307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0" name="Content Placeholder 2"/>
          <p:cNvSpPr txBox="1">
            <a:spLocks/>
          </p:cNvSpPr>
          <p:nvPr/>
        </p:nvSpPr>
        <p:spPr>
          <a:xfrm>
            <a:off x="3948700" y="571570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1" name="Content Placeholder 2"/>
          <p:cNvSpPr txBox="1">
            <a:spLocks/>
          </p:cNvSpPr>
          <p:nvPr/>
        </p:nvSpPr>
        <p:spPr>
          <a:xfrm>
            <a:off x="4568185" y="56395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2" name="Content Placeholder 2"/>
          <p:cNvSpPr txBox="1">
            <a:spLocks/>
          </p:cNvSpPr>
          <p:nvPr/>
        </p:nvSpPr>
        <p:spPr>
          <a:xfrm>
            <a:off x="5147457" y="571570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3" name="Content Placeholder 2"/>
          <p:cNvSpPr txBox="1">
            <a:spLocks/>
          </p:cNvSpPr>
          <p:nvPr/>
        </p:nvSpPr>
        <p:spPr>
          <a:xfrm>
            <a:off x="5713964" y="566807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4" name="Content Placeholder 2"/>
          <p:cNvSpPr txBox="1">
            <a:spLocks/>
          </p:cNvSpPr>
          <p:nvPr/>
        </p:nvSpPr>
        <p:spPr>
          <a:xfrm>
            <a:off x="3396623" y="56903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5" name="Content Placeholder 2"/>
          <p:cNvSpPr txBox="1">
            <a:spLocks/>
          </p:cNvSpPr>
          <p:nvPr/>
        </p:nvSpPr>
        <p:spPr>
          <a:xfrm>
            <a:off x="2807033" y="567442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6" name="Content Placeholder 2"/>
          <p:cNvSpPr txBox="1">
            <a:spLocks/>
          </p:cNvSpPr>
          <p:nvPr/>
        </p:nvSpPr>
        <p:spPr>
          <a:xfrm>
            <a:off x="2243851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7" name="Content Placeholder 2"/>
          <p:cNvSpPr txBox="1">
            <a:spLocks/>
          </p:cNvSpPr>
          <p:nvPr/>
        </p:nvSpPr>
        <p:spPr>
          <a:xfrm>
            <a:off x="1682707" y="56649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8" name="Content Placeholder 2"/>
          <p:cNvSpPr txBox="1">
            <a:spLocks/>
          </p:cNvSpPr>
          <p:nvPr/>
        </p:nvSpPr>
        <p:spPr>
          <a:xfrm>
            <a:off x="1081498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9" name="Content Placeholder 2"/>
          <p:cNvSpPr txBox="1">
            <a:spLocks/>
          </p:cNvSpPr>
          <p:nvPr/>
        </p:nvSpPr>
        <p:spPr>
          <a:xfrm>
            <a:off x="529287" y="56744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0" name="Content Placeholder 2"/>
          <p:cNvSpPr txBox="1">
            <a:spLocks/>
          </p:cNvSpPr>
          <p:nvPr/>
        </p:nvSpPr>
        <p:spPr>
          <a:xfrm>
            <a:off x="-30539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1" name="Content Placeholder 2"/>
          <p:cNvSpPr txBox="1">
            <a:spLocks/>
          </p:cNvSpPr>
          <p:nvPr/>
        </p:nvSpPr>
        <p:spPr>
          <a:xfrm>
            <a:off x="6303376" y="57030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2" name="Content Placeholder 2"/>
          <p:cNvSpPr txBox="1">
            <a:spLocks/>
          </p:cNvSpPr>
          <p:nvPr/>
        </p:nvSpPr>
        <p:spPr>
          <a:xfrm>
            <a:off x="6886294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3" name="Content Placeholder 2"/>
          <p:cNvSpPr txBox="1">
            <a:spLocks/>
          </p:cNvSpPr>
          <p:nvPr/>
        </p:nvSpPr>
        <p:spPr>
          <a:xfrm>
            <a:off x="7472594" y="56903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4" name="Content Placeholder 2"/>
          <p:cNvSpPr txBox="1">
            <a:spLocks/>
          </p:cNvSpPr>
          <p:nvPr/>
        </p:nvSpPr>
        <p:spPr>
          <a:xfrm>
            <a:off x="8054969" y="5695067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5" name="Content Placeholder 2"/>
          <p:cNvSpPr txBox="1">
            <a:spLocks/>
          </p:cNvSpPr>
          <p:nvPr/>
        </p:nvSpPr>
        <p:spPr>
          <a:xfrm>
            <a:off x="8597358" y="56998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6" name="Content Placeholder 2"/>
          <p:cNvSpPr txBox="1">
            <a:spLocks/>
          </p:cNvSpPr>
          <p:nvPr/>
        </p:nvSpPr>
        <p:spPr>
          <a:xfrm>
            <a:off x="3932795" y="65108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F7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7" name="Content Placeholder 2"/>
          <p:cNvSpPr txBox="1">
            <a:spLocks/>
          </p:cNvSpPr>
          <p:nvPr/>
        </p:nvSpPr>
        <p:spPr>
          <a:xfrm>
            <a:off x="4552280" y="643463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8" name="Content Placeholder 2"/>
          <p:cNvSpPr txBox="1">
            <a:spLocks/>
          </p:cNvSpPr>
          <p:nvPr/>
        </p:nvSpPr>
        <p:spPr>
          <a:xfrm>
            <a:off x="5131552" y="65108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9" name="Content Placeholder 2"/>
          <p:cNvSpPr txBox="1">
            <a:spLocks/>
          </p:cNvSpPr>
          <p:nvPr/>
        </p:nvSpPr>
        <p:spPr>
          <a:xfrm>
            <a:off x="5698059" y="64632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0" name="Content Placeholder 2"/>
          <p:cNvSpPr txBox="1">
            <a:spLocks/>
          </p:cNvSpPr>
          <p:nvPr/>
        </p:nvSpPr>
        <p:spPr>
          <a:xfrm>
            <a:off x="3380718" y="648543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1" name="Content Placeholder 2"/>
          <p:cNvSpPr txBox="1">
            <a:spLocks/>
          </p:cNvSpPr>
          <p:nvPr/>
        </p:nvSpPr>
        <p:spPr>
          <a:xfrm>
            <a:off x="2791128" y="646955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2" name="Content Placeholder 2"/>
          <p:cNvSpPr txBox="1">
            <a:spLocks/>
          </p:cNvSpPr>
          <p:nvPr/>
        </p:nvSpPr>
        <p:spPr>
          <a:xfrm>
            <a:off x="2227946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3" name="Content Placeholder 2"/>
          <p:cNvSpPr txBox="1">
            <a:spLocks/>
          </p:cNvSpPr>
          <p:nvPr/>
        </p:nvSpPr>
        <p:spPr>
          <a:xfrm>
            <a:off x="1666802" y="64600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4" name="Content Placeholder 2"/>
          <p:cNvSpPr txBox="1">
            <a:spLocks/>
          </p:cNvSpPr>
          <p:nvPr/>
        </p:nvSpPr>
        <p:spPr>
          <a:xfrm>
            <a:off x="1065593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5" name="Content Placeholder 2"/>
          <p:cNvSpPr txBox="1">
            <a:spLocks/>
          </p:cNvSpPr>
          <p:nvPr/>
        </p:nvSpPr>
        <p:spPr>
          <a:xfrm>
            <a:off x="513382" y="64695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6" name="Content Placeholder 2"/>
          <p:cNvSpPr txBox="1">
            <a:spLocks/>
          </p:cNvSpPr>
          <p:nvPr/>
        </p:nvSpPr>
        <p:spPr>
          <a:xfrm>
            <a:off x="-46444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7" name="Content Placeholder 2"/>
          <p:cNvSpPr txBox="1">
            <a:spLocks/>
          </p:cNvSpPr>
          <p:nvPr/>
        </p:nvSpPr>
        <p:spPr>
          <a:xfrm>
            <a:off x="6287471" y="64981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8" name="Content Placeholder 2"/>
          <p:cNvSpPr txBox="1">
            <a:spLocks/>
          </p:cNvSpPr>
          <p:nvPr/>
        </p:nvSpPr>
        <p:spPr>
          <a:xfrm>
            <a:off x="6870389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9" name="Content Placeholder 2"/>
          <p:cNvSpPr txBox="1">
            <a:spLocks/>
          </p:cNvSpPr>
          <p:nvPr/>
        </p:nvSpPr>
        <p:spPr>
          <a:xfrm>
            <a:off x="7456689" y="648543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0" name="Content Placeholder 2"/>
          <p:cNvSpPr txBox="1">
            <a:spLocks/>
          </p:cNvSpPr>
          <p:nvPr/>
        </p:nvSpPr>
        <p:spPr>
          <a:xfrm>
            <a:off x="8039064" y="6490193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1" name="Content Placeholder 2"/>
          <p:cNvSpPr txBox="1">
            <a:spLocks/>
          </p:cNvSpPr>
          <p:nvPr/>
        </p:nvSpPr>
        <p:spPr>
          <a:xfrm>
            <a:off x="8581453" y="64949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2" name="Content Placeholder 2"/>
          <p:cNvSpPr txBox="1">
            <a:spLocks/>
          </p:cNvSpPr>
          <p:nvPr/>
        </p:nvSpPr>
        <p:spPr>
          <a:xfrm>
            <a:off x="3948698" y="612122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3" name="Content Placeholder 2"/>
          <p:cNvSpPr txBox="1">
            <a:spLocks/>
          </p:cNvSpPr>
          <p:nvPr/>
        </p:nvSpPr>
        <p:spPr>
          <a:xfrm>
            <a:off x="4568183" y="60450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4" name="Content Placeholder 2"/>
          <p:cNvSpPr txBox="1">
            <a:spLocks/>
          </p:cNvSpPr>
          <p:nvPr/>
        </p:nvSpPr>
        <p:spPr>
          <a:xfrm>
            <a:off x="5147455" y="612122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5" name="Content Placeholder 2"/>
          <p:cNvSpPr txBox="1">
            <a:spLocks/>
          </p:cNvSpPr>
          <p:nvPr/>
        </p:nvSpPr>
        <p:spPr>
          <a:xfrm>
            <a:off x="5713962" y="607359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6" name="Content Placeholder 2"/>
          <p:cNvSpPr txBox="1">
            <a:spLocks/>
          </p:cNvSpPr>
          <p:nvPr/>
        </p:nvSpPr>
        <p:spPr>
          <a:xfrm>
            <a:off x="3396621" y="60958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7" name="Content Placeholder 2"/>
          <p:cNvSpPr txBox="1">
            <a:spLocks/>
          </p:cNvSpPr>
          <p:nvPr/>
        </p:nvSpPr>
        <p:spPr>
          <a:xfrm>
            <a:off x="2807031" y="60799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8" name="Content Placeholder 2"/>
          <p:cNvSpPr txBox="1">
            <a:spLocks/>
          </p:cNvSpPr>
          <p:nvPr/>
        </p:nvSpPr>
        <p:spPr>
          <a:xfrm>
            <a:off x="2243849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9" name="Content Placeholder 2"/>
          <p:cNvSpPr txBox="1">
            <a:spLocks/>
          </p:cNvSpPr>
          <p:nvPr/>
        </p:nvSpPr>
        <p:spPr>
          <a:xfrm>
            <a:off x="1682705" y="60704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0" name="Content Placeholder 2"/>
          <p:cNvSpPr txBox="1">
            <a:spLocks/>
          </p:cNvSpPr>
          <p:nvPr/>
        </p:nvSpPr>
        <p:spPr>
          <a:xfrm>
            <a:off x="1081496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1" name="Content Placeholder 2"/>
          <p:cNvSpPr txBox="1">
            <a:spLocks/>
          </p:cNvSpPr>
          <p:nvPr/>
        </p:nvSpPr>
        <p:spPr>
          <a:xfrm>
            <a:off x="529285" y="607994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E1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2" name="Content Placeholder 2"/>
          <p:cNvSpPr txBox="1">
            <a:spLocks/>
          </p:cNvSpPr>
          <p:nvPr/>
        </p:nvSpPr>
        <p:spPr>
          <a:xfrm>
            <a:off x="-30541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3" name="Content Placeholder 2"/>
          <p:cNvSpPr txBox="1">
            <a:spLocks/>
          </p:cNvSpPr>
          <p:nvPr/>
        </p:nvSpPr>
        <p:spPr>
          <a:xfrm>
            <a:off x="6303374" y="61085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4" name="Content Placeholder 2"/>
          <p:cNvSpPr txBox="1">
            <a:spLocks/>
          </p:cNvSpPr>
          <p:nvPr/>
        </p:nvSpPr>
        <p:spPr>
          <a:xfrm>
            <a:off x="6886292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5" name="Content Placeholder 2"/>
          <p:cNvSpPr txBox="1">
            <a:spLocks/>
          </p:cNvSpPr>
          <p:nvPr/>
        </p:nvSpPr>
        <p:spPr>
          <a:xfrm>
            <a:off x="7472592" y="60958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6" name="Content Placeholder 2"/>
          <p:cNvSpPr txBox="1">
            <a:spLocks/>
          </p:cNvSpPr>
          <p:nvPr/>
        </p:nvSpPr>
        <p:spPr>
          <a:xfrm>
            <a:off x="8054967" y="6100583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7" name="Content Placeholder 2"/>
          <p:cNvSpPr txBox="1">
            <a:spLocks/>
          </p:cNvSpPr>
          <p:nvPr/>
        </p:nvSpPr>
        <p:spPr>
          <a:xfrm>
            <a:off x="8597356" y="61053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8" name="Content Placeholder 2"/>
          <p:cNvSpPr txBox="1">
            <a:spLocks/>
          </p:cNvSpPr>
          <p:nvPr/>
        </p:nvSpPr>
        <p:spPr>
          <a:xfrm>
            <a:off x="9369624" y="539751"/>
            <a:ext cx="2822375" cy="5775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/>
              <a:t>Map 00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11618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Picture 2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492" y="1709177"/>
            <a:ext cx="4673591" cy="3404851"/>
          </a:xfrm>
          <a:prstGeom prst="rect">
            <a:avLst/>
          </a:prstGeom>
        </p:spPr>
      </p:pic>
      <p:pic>
        <p:nvPicPr>
          <p:cNvPr id="249" name="Picture 2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599" y="3429772"/>
            <a:ext cx="3440838" cy="3440110"/>
          </a:xfrm>
          <a:prstGeom prst="rect">
            <a:avLst/>
          </a:prstGeom>
        </p:spPr>
      </p:pic>
      <p:pic>
        <p:nvPicPr>
          <p:cNvPr id="248" name="Picture 2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7485" y="5397"/>
            <a:ext cx="4574520" cy="3413185"/>
          </a:xfrm>
          <a:prstGeom prst="rect">
            <a:avLst/>
          </a:prstGeom>
        </p:spPr>
      </p:pic>
      <p:pic>
        <p:nvPicPr>
          <p:cNvPr id="243" name="Picture 2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69" y="5124238"/>
            <a:ext cx="2270403" cy="1737156"/>
          </a:xfrm>
          <a:prstGeom prst="rect">
            <a:avLst/>
          </a:prstGeom>
        </p:spPr>
      </p:pic>
      <p:pic>
        <p:nvPicPr>
          <p:cNvPr id="245" name="Picture 2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" y="4285358"/>
            <a:ext cx="3437635" cy="257503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363" y="5397"/>
            <a:ext cx="2298385" cy="3404124"/>
          </a:xfrm>
          <a:prstGeom prst="rect">
            <a:avLst/>
          </a:prstGeom>
        </p:spPr>
      </p:pic>
      <p:sp>
        <p:nvSpPr>
          <p:cNvPr id="2" name="Content Placeholder 2"/>
          <p:cNvSpPr txBox="1">
            <a:spLocks/>
          </p:cNvSpPr>
          <p:nvPr/>
        </p:nvSpPr>
        <p:spPr>
          <a:xfrm>
            <a:off x="3914449" y="14626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33934" y="775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113206" y="14626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679713" y="1061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362372" y="775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772782" y="10499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209600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648456" y="9546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047247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95036" y="10499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-64790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269125" y="13356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852043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438343" y="1208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020718" y="133138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563107" y="1303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0F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22985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8536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4422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9973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594372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149444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746461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30153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9217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4768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064516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8619588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140814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695886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6057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" y="871089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-9252" y="130426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1" y="1721461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-9252" y="213078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9254" y="2570259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1" y="297958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-15991" y="3414258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-25244" y="383153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-15991" y="428368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-25244" y="4716866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9254" y="423651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/>
          <p:cNvSpPr txBox="1">
            <a:spLocks/>
          </p:cNvSpPr>
          <p:nvPr/>
        </p:nvSpPr>
        <p:spPr>
          <a:xfrm>
            <a:off x="3953995" y="5810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4573480" y="49643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152752" y="5810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5719259" y="5250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3401918" y="49643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812328" y="539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2249146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1688002" y="5302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1086793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534582" y="5397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-25244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6308671" y="5683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6891589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7477889" y="5556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8060264" y="552001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8602653" y="5651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3914449" y="102688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4533934" y="95818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5113206" y="102688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5679713" y="98676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3362372" y="95818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2772782" y="9856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2209600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1648456" y="9760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1047247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0" name="Content Placeholder 2"/>
          <p:cNvSpPr txBox="1">
            <a:spLocks/>
          </p:cNvSpPr>
          <p:nvPr/>
        </p:nvSpPr>
        <p:spPr>
          <a:xfrm>
            <a:off x="495036" y="98560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-64790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6269125" y="10141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6852043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7438343" y="100148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2D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8020718" y="101374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6" name="Content Placeholder 2"/>
          <p:cNvSpPr txBox="1">
            <a:spLocks/>
          </p:cNvSpPr>
          <p:nvPr/>
        </p:nvSpPr>
        <p:spPr>
          <a:xfrm>
            <a:off x="8563107" y="101100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3914449" y="14569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37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8" name="Content Placeholder 2"/>
          <p:cNvSpPr txBox="1">
            <a:spLocks/>
          </p:cNvSpPr>
          <p:nvPr/>
        </p:nvSpPr>
        <p:spPr>
          <a:xfrm>
            <a:off x="4533934" y="13802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5113206" y="14569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5679713" y="14088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3362372" y="13802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2772782" y="14156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3" name="Content Placeholder 2"/>
          <p:cNvSpPr txBox="1">
            <a:spLocks/>
          </p:cNvSpPr>
          <p:nvPr/>
        </p:nvSpPr>
        <p:spPr>
          <a:xfrm>
            <a:off x="2209600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4" name="Content Placeholder 2"/>
          <p:cNvSpPr txBox="1">
            <a:spLocks/>
          </p:cNvSpPr>
          <p:nvPr/>
        </p:nvSpPr>
        <p:spPr>
          <a:xfrm>
            <a:off x="1648456" y="14061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5" name="Content Placeholder 2"/>
          <p:cNvSpPr txBox="1">
            <a:spLocks/>
          </p:cNvSpPr>
          <p:nvPr/>
        </p:nvSpPr>
        <p:spPr>
          <a:xfrm>
            <a:off x="1047247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6" name="Content Placeholder 2"/>
          <p:cNvSpPr txBox="1">
            <a:spLocks/>
          </p:cNvSpPr>
          <p:nvPr/>
        </p:nvSpPr>
        <p:spPr>
          <a:xfrm>
            <a:off x="495036" y="14156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-64790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8" name="Content Placeholder 2"/>
          <p:cNvSpPr txBox="1">
            <a:spLocks/>
          </p:cNvSpPr>
          <p:nvPr/>
        </p:nvSpPr>
        <p:spPr>
          <a:xfrm>
            <a:off x="6269125" y="14442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9" name="Content Placeholder 2"/>
          <p:cNvSpPr txBox="1">
            <a:spLocks/>
          </p:cNvSpPr>
          <p:nvPr/>
        </p:nvSpPr>
        <p:spPr>
          <a:xfrm>
            <a:off x="6852043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7438343" y="14315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1" name="Content Placeholder 2"/>
          <p:cNvSpPr txBox="1">
            <a:spLocks/>
          </p:cNvSpPr>
          <p:nvPr/>
        </p:nvSpPr>
        <p:spPr>
          <a:xfrm>
            <a:off x="8020718" y="1435836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2" name="Content Placeholder 2"/>
          <p:cNvSpPr txBox="1">
            <a:spLocks/>
          </p:cNvSpPr>
          <p:nvPr/>
        </p:nvSpPr>
        <p:spPr>
          <a:xfrm>
            <a:off x="8563107" y="14410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3" name="Content Placeholder 2"/>
          <p:cNvSpPr txBox="1">
            <a:spLocks/>
          </p:cNvSpPr>
          <p:nvPr/>
        </p:nvSpPr>
        <p:spPr>
          <a:xfrm>
            <a:off x="3953995" y="184866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4" name="Content Placeholder 2"/>
          <p:cNvSpPr txBox="1">
            <a:spLocks/>
          </p:cNvSpPr>
          <p:nvPr/>
        </p:nvSpPr>
        <p:spPr>
          <a:xfrm>
            <a:off x="4573480" y="17720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5152752" y="184866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6" name="Content Placeholder 2"/>
          <p:cNvSpPr txBox="1">
            <a:spLocks/>
          </p:cNvSpPr>
          <p:nvPr/>
        </p:nvSpPr>
        <p:spPr>
          <a:xfrm>
            <a:off x="5719259" y="18005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3401918" y="17720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2812328" y="180738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9" name="Content Placeholder 2"/>
          <p:cNvSpPr txBox="1">
            <a:spLocks/>
          </p:cNvSpPr>
          <p:nvPr/>
        </p:nvSpPr>
        <p:spPr>
          <a:xfrm>
            <a:off x="2249146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0" name="Content Placeholder 2"/>
          <p:cNvSpPr txBox="1">
            <a:spLocks/>
          </p:cNvSpPr>
          <p:nvPr/>
        </p:nvSpPr>
        <p:spPr>
          <a:xfrm>
            <a:off x="1688002" y="179786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1" name="Content Placeholder 2"/>
          <p:cNvSpPr txBox="1">
            <a:spLocks/>
          </p:cNvSpPr>
          <p:nvPr/>
        </p:nvSpPr>
        <p:spPr>
          <a:xfrm>
            <a:off x="1086793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534582" y="18073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-25244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40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4" name="Content Placeholder 2"/>
          <p:cNvSpPr txBox="1">
            <a:spLocks/>
          </p:cNvSpPr>
          <p:nvPr/>
        </p:nvSpPr>
        <p:spPr>
          <a:xfrm>
            <a:off x="6308671" y="183596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5" name="Content Placeholder 2"/>
          <p:cNvSpPr txBox="1">
            <a:spLocks/>
          </p:cNvSpPr>
          <p:nvPr/>
        </p:nvSpPr>
        <p:spPr>
          <a:xfrm>
            <a:off x="6891589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7477889" y="182326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7" name="Content Placeholder 2"/>
          <p:cNvSpPr txBox="1">
            <a:spLocks/>
          </p:cNvSpPr>
          <p:nvPr/>
        </p:nvSpPr>
        <p:spPr>
          <a:xfrm>
            <a:off x="8060264" y="1827586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8" name="Content Placeholder 2"/>
          <p:cNvSpPr txBox="1">
            <a:spLocks/>
          </p:cNvSpPr>
          <p:nvPr/>
        </p:nvSpPr>
        <p:spPr>
          <a:xfrm>
            <a:off x="8602653" y="183278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9" name="Content Placeholder 2"/>
          <p:cNvSpPr txBox="1">
            <a:spLocks/>
          </p:cNvSpPr>
          <p:nvPr/>
        </p:nvSpPr>
        <p:spPr>
          <a:xfrm>
            <a:off x="3914449" y="22356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0" name="Content Placeholder 2"/>
          <p:cNvSpPr txBox="1">
            <a:spLocks/>
          </p:cNvSpPr>
          <p:nvPr/>
        </p:nvSpPr>
        <p:spPr>
          <a:xfrm>
            <a:off x="4533934" y="215905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1" name="Content Placeholder 2"/>
          <p:cNvSpPr txBox="1">
            <a:spLocks/>
          </p:cNvSpPr>
          <p:nvPr/>
        </p:nvSpPr>
        <p:spPr>
          <a:xfrm>
            <a:off x="5113206" y="22356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2" name="Content Placeholder 2"/>
          <p:cNvSpPr txBox="1">
            <a:spLocks/>
          </p:cNvSpPr>
          <p:nvPr/>
        </p:nvSpPr>
        <p:spPr>
          <a:xfrm>
            <a:off x="5679713" y="21876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3" name="Content Placeholder 2"/>
          <p:cNvSpPr txBox="1">
            <a:spLocks/>
          </p:cNvSpPr>
          <p:nvPr/>
        </p:nvSpPr>
        <p:spPr>
          <a:xfrm>
            <a:off x="3362372" y="215905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4" name="Content Placeholder 2"/>
          <p:cNvSpPr txBox="1">
            <a:spLocks/>
          </p:cNvSpPr>
          <p:nvPr/>
        </p:nvSpPr>
        <p:spPr>
          <a:xfrm>
            <a:off x="2772782" y="21944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5" name="Content Placeholder 2"/>
          <p:cNvSpPr txBox="1">
            <a:spLocks/>
          </p:cNvSpPr>
          <p:nvPr/>
        </p:nvSpPr>
        <p:spPr>
          <a:xfrm>
            <a:off x="2209600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6" name="Content Placeholder 2"/>
          <p:cNvSpPr txBox="1">
            <a:spLocks/>
          </p:cNvSpPr>
          <p:nvPr/>
        </p:nvSpPr>
        <p:spPr>
          <a:xfrm>
            <a:off x="1648456" y="218489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7" name="Content Placeholder 2"/>
          <p:cNvSpPr txBox="1">
            <a:spLocks/>
          </p:cNvSpPr>
          <p:nvPr/>
        </p:nvSpPr>
        <p:spPr>
          <a:xfrm>
            <a:off x="1047247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8" name="Content Placeholder 2"/>
          <p:cNvSpPr txBox="1">
            <a:spLocks/>
          </p:cNvSpPr>
          <p:nvPr/>
        </p:nvSpPr>
        <p:spPr>
          <a:xfrm>
            <a:off x="495036" y="21944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9" name="Content Placeholder 2"/>
          <p:cNvSpPr txBox="1">
            <a:spLocks/>
          </p:cNvSpPr>
          <p:nvPr/>
        </p:nvSpPr>
        <p:spPr>
          <a:xfrm>
            <a:off x="-64790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0" name="Content Placeholder 2"/>
          <p:cNvSpPr txBox="1">
            <a:spLocks/>
          </p:cNvSpPr>
          <p:nvPr/>
        </p:nvSpPr>
        <p:spPr>
          <a:xfrm>
            <a:off x="6269125" y="222299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1" name="Content Placeholder 2"/>
          <p:cNvSpPr txBox="1">
            <a:spLocks/>
          </p:cNvSpPr>
          <p:nvPr/>
        </p:nvSpPr>
        <p:spPr>
          <a:xfrm>
            <a:off x="6852043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2" name="Content Placeholder 2"/>
          <p:cNvSpPr txBox="1">
            <a:spLocks/>
          </p:cNvSpPr>
          <p:nvPr/>
        </p:nvSpPr>
        <p:spPr>
          <a:xfrm>
            <a:off x="7438343" y="221029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3" name="Content Placeholder 2"/>
          <p:cNvSpPr txBox="1">
            <a:spLocks/>
          </p:cNvSpPr>
          <p:nvPr/>
        </p:nvSpPr>
        <p:spPr>
          <a:xfrm>
            <a:off x="8020718" y="2214620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4" name="Content Placeholder 2"/>
          <p:cNvSpPr txBox="1">
            <a:spLocks/>
          </p:cNvSpPr>
          <p:nvPr/>
        </p:nvSpPr>
        <p:spPr>
          <a:xfrm>
            <a:off x="8563107" y="221982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5" name="Content Placeholder 2"/>
          <p:cNvSpPr txBox="1">
            <a:spLocks/>
          </p:cNvSpPr>
          <p:nvPr/>
        </p:nvSpPr>
        <p:spPr>
          <a:xfrm>
            <a:off x="3914449" y="26481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6" name="Content Placeholder 2"/>
          <p:cNvSpPr txBox="1">
            <a:spLocks/>
          </p:cNvSpPr>
          <p:nvPr/>
        </p:nvSpPr>
        <p:spPr>
          <a:xfrm>
            <a:off x="4533934" y="25715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7" name="Content Placeholder 2"/>
          <p:cNvSpPr txBox="1">
            <a:spLocks/>
          </p:cNvSpPr>
          <p:nvPr/>
        </p:nvSpPr>
        <p:spPr>
          <a:xfrm>
            <a:off x="5113206" y="26481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5679713" y="26001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9" name="Content Placeholder 2"/>
          <p:cNvSpPr txBox="1">
            <a:spLocks/>
          </p:cNvSpPr>
          <p:nvPr/>
        </p:nvSpPr>
        <p:spPr>
          <a:xfrm>
            <a:off x="3362372" y="25715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0" name="Content Placeholder 2"/>
          <p:cNvSpPr txBox="1">
            <a:spLocks/>
          </p:cNvSpPr>
          <p:nvPr/>
        </p:nvSpPr>
        <p:spPr>
          <a:xfrm>
            <a:off x="2772782" y="260689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1" name="Content Placeholder 2"/>
          <p:cNvSpPr txBox="1">
            <a:spLocks/>
          </p:cNvSpPr>
          <p:nvPr/>
        </p:nvSpPr>
        <p:spPr>
          <a:xfrm>
            <a:off x="2209600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2" name="Content Placeholder 2"/>
          <p:cNvSpPr txBox="1">
            <a:spLocks/>
          </p:cNvSpPr>
          <p:nvPr/>
        </p:nvSpPr>
        <p:spPr>
          <a:xfrm>
            <a:off x="1648456" y="25973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3" name="Content Placeholder 2"/>
          <p:cNvSpPr txBox="1">
            <a:spLocks/>
          </p:cNvSpPr>
          <p:nvPr/>
        </p:nvSpPr>
        <p:spPr>
          <a:xfrm>
            <a:off x="1047247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4" name="Content Placeholder 2"/>
          <p:cNvSpPr txBox="1">
            <a:spLocks/>
          </p:cNvSpPr>
          <p:nvPr/>
        </p:nvSpPr>
        <p:spPr>
          <a:xfrm>
            <a:off x="495036" y="26068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5" name="Content Placeholder 2"/>
          <p:cNvSpPr txBox="1">
            <a:spLocks/>
          </p:cNvSpPr>
          <p:nvPr/>
        </p:nvSpPr>
        <p:spPr>
          <a:xfrm>
            <a:off x="-64790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6" name="Content Placeholder 2"/>
          <p:cNvSpPr txBox="1">
            <a:spLocks/>
          </p:cNvSpPr>
          <p:nvPr/>
        </p:nvSpPr>
        <p:spPr>
          <a:xfrm>
            <a:off x="6269125" y="26354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7" name="Content Placeholder 2"/>
          <p:cNvSpPr txBox="1">
            <a:spLocks/>
          </p:cNvSpPr>
          <p:nvPr/>
        </p:nvSpPr>
        <p:spPr>
          <a:xfrm>
            <a:off x="6852043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8" name="Content Placeholder 2"/>
          <p:cNvSpPr txBox="1">
            <a:spLocks/>
          </p:cNvSpPr>
          <p:nvPr/>
        </p:nvSpPr>
        <p:spPr>
          <a:xfrm>
            <a:off x="7438343" y="262276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9" name="Content Placeholder 2"/>
          <p:cNvSpPr txBox="1">
            <a:spLocks/>
          </p:cNvSpPr>
          <p:nvPr/>
        </p:nvSpPr>
        <p:spPr>
          <a:xfrm>
            <a:off x="8020718" y="2627092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0" name="Content Placeholder 2"/>
          <p:cNvSpPr txBox="1">
            <a:spLocks/>
          </p:cNvSpPr>
          <p:nvPr/>
        </p:nvSpPr>
        <p:spPr>
          <a:xfrm>
            <a:off x="8563107" y="263229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1" name="Content Placeholder 2"/>
          <p:cNvSpPr txBox="1">
            <a:spLocks/>
          </p:cNvSpPr>
          <p:nvPr/>
        </p:nvSpPr>
        <p:spPr>
          <a:xfrm>
            <a:off x="3914449" y="313695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2" name="Content Placeholder 2"/>
          <p:cNvSpPr txBox="1">
            <a:spLocks/>
          </p:cNvSpPr>
          <p:nvPr/>
        </p:nvSpPr>
        <p:spPr>
          <a:xfrm>
            <a:off x="4533934" y="30603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3" name="Content Placeholder 2"/>
          <p:cNvSpPr txBox="1">
            <a:spLocks/>
          </p:cNvSpPr>
          <p:nvPr/>
        </p:nvSpPr>
        <p:spPr>
          <a:xfrm>
            <a:off x="5113206" y="313695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4" name="Content Placeholder 2"/>
          <p:cNvSpPr txBox="1">
            <a:spLocks/>
          </p:cNvSpPr>
          <p:nvPr/>
        </p:nvSpPr>
        <p:spPr>
          <a:xfrm>
            <a:off x="5679713" y="30888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5" name="Content Placeholder 2"/>
          <p:cNvSpPr txBox="1">
            <a:spLocks/>
          </p:cNvSpPr>
          <p:nvPr/>
        </p:nvSpPr>
        <p:spPr>
          <a:xfrm>
            <a:off x="3362372" y="30603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6" name="Content Placeholder 2"/>
          <p:cNvSpPr txBox="1">
            <a:spLocks/>
          </p:cNvSpPr>
          <p:nvPr/>
        </p:nvSpPr>
        <p:spPr>
          <a:xfrm>
            <a:off x="2772782" y="30956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7" name="Content Placeholder 2"/>
          <p:cNvSpPr txBox="1">
            <a:spLocks/>
          </p:cNvSpPr>
          <p:nvPr/>
        </p:nvSpPr>
        <p:spPr>
          <a:xfrm>
            <a:off x="2209600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8" name="Content Placeholder 2"/>
          <p:cNvSpPr txBox="1">
            <a:spLocks/>
          </p:cNvSpPr>
          <p:nvPr/>
        </p:nvSpPr>
        <p:spPr>
          <a:xfrm>
            <a:off x="1648456" y="30861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9" name="Content Placeholder 2"/>
          <p:cNvSpPr txBox="1">
            <a:spLocks/>
          </p:cNvSpPr>
          <p:nvPr/>
        </p:nvSpPr>
        <p:spPr>
          <a:xfrm>
            <a:off x="1047247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0" name="Content Placeholder 2"/>
          <p:cNvSpPr txBox="1">
            <a:spLocks/>
          </p:cNvSpPr>
          <p:nvPr/>
        </p:nvSpPr>
        <p:spPr>
          <a:xfrm>
            <a:off x="495036" y="309567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1" name="Content Placeholder 2"/>
          <p:cNvSpPr txBox="1">
            <a:spLocks/>
          </p:cNvSpPr>
          <p:nvPr/>
        </p:nvSpPr>
        <p:spPr>
          <a:xfrm>
            <a:off x="-64790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2" name="Content Placeholder 2"/>
          <p:cNvSpPr txBox="1">
            <a:spLocks/>
          </p:cNvSpPr>
          <p:nvPr/>
        </p:nvSpPr>
        <p:spPr>
          <a:xfrm>
            <a:off x="6269125" y="31242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7B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3" name="Content Placeholder 2"/>
          <p:cNvSpPr txBox="1">
            <a:spLocks/>
          </p:cNvSpPr>
          <p:nvPr/>
        </p:nvSpPr>
        <p:spPr>
          <a:xfrm>
            <a:off x="6852043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7C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4" name="Content Placeholder 2"/>
          <p:cNvSpPr txBox="1">
            <a:spLocks/>
          </p:cNvSpPr>
          <p:nvPr/>
        </p:nvSpPr>
        <p:spPr>
          <a:xfrm>
            <a:off x="7438343" y="311155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5" name="Content Placeholder 2"/>
          <p:cNvSpPr txBox="1">
            <a:spLocks/>
          </p:cNvSpPr>
          <p:nvPr/>
        </p:nvSpPr>
        <p:spPr>
          <a:xfrm>
            <a:off x="8020718" y="3115876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6" name="Content Placeholder 2"/>
          <p:cNvSpPr txBox="1">
            <a:spLocks/>
          </p:cNvSpPr>
          <p:nvPr/>
        </p:nvSpPr>
        <p:spPr>
          <a:xfrm>
            <a:off x="8563107" y="312107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7" name="Content Placeholder 2"/>
          <p:cNvSpPr txBox="1">
            <a:spLocks/>
          </p:cNvSpPr>
          <p:nvPr/>
        </p:nvSpPr>
        <p:spPr>
          <a:xfrm>
            <a:off x="3869415" y="345875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8" name="Content Placeholder 2"/>
          <p:cNvSpPr txBox="1">
            <a:spLocks/>
          </p:cNvSpPr>
          <p:nvPr/>
        </p:nvSpPr>
        <p:spPr>
          <a:xfrm>
            <a:off x="4488900" y="346958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9" name="Content Placeholder 2"/>
          <p:cNvSpPr txBox="1">
            <a:spLocks/>
          </p:cNvSpPr>
          <p:nvPr/>
        </p:nvSpPr>
        <p:spPr>
          <a:xfrm>
            <a:off x="5068172" y="345875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5634679" y="34981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1" name="Content Placeholder 2"/>
          <p:cNvSpPr txBox="1">
            <a:spLocks/>
          </p:cNvSpPr>
          <p:nvPr/>
        </p:nvSpPr>
        <p:spPr>
          <a:xfrm>
            <a:off x="3317338" y="346958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2" name="Content Placeholder 2"/>
          <p:cNvSpPr txBox="1">
            <a:spLocks/>
          </p:cNvSpPr>
          <p:nvPr/>
        </p:nvSpPr>
        <p:spPr>
          <a:xfrm>
            <a:off x="2727748" y="349699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2164566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4" name="Content Placeholder 2"/>
          <p:cNvSpPr txBox="1">
            <a:spLocks/>
          </p:cNvSpPr>
          <p:nvPr/>
        </p:nvSpPr>
        <p:spPr>
          <a:xfrm>
            <a:off x="1603422" y="34874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5" name="Content Placeholder 2"/>
          <p:cNvSpPr txBox="1">
            <a:spLocks/>
          </p:cNvSpPr>
          <p:nvPr/>
        </p:nvSpPr>
        <p:spPr>
          <a:xfrm>
            <a:off x="1002213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450002" y="34969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7" name="Content Placeholder 2"/>
          <p:cNvSpPr txBox="1">
            <a:spLocks/>
          </p:cNvSpPr>
          <p:nvPr/>
        </p:nvSpPr>
        <p:spPr>
          <a:xfrm>
            <a:off x="-109824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8" name="Content Placeholder 2"/>
          <p:cNvSpPr txBox="1">
            <a:spLocks/>
          </p:cNvSpPr>
          <p:nvPr/>
        </p:nvSpPr>
        <p:spPr>
          <a:xfrm>
            <a:off x="6224091" y="350171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6807009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0" name="Content Placeholder 2"/>
          <p:cNvSpPr txBox="1">
            <a:spLocks/>
          </p:cNvSpPr>
          <p:nvPr/>
        </p:nvSpPr>
        <p:spPr>
          <a:xfrm>
            <a:off x="7393309" y="35128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1" name="Content Placeholder 2"/>
          <p:cNvSpPr txBox="1">
            <a:spLocks/>
          </p:cNvSpPr>
          <p:nvPr/>
        </p:nvSpPr>
        <p:spPr>
          <a:xfrm>
            <a:off x="7975684" y="3525144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2" name="Content Placeholder 2"/>
          <p:cNvSpPr txBox="1">
            <a:spLocks/>
          </p:cNvSpPr>
          <p:nvPr/>
        </p:nvSpPr>
        <p:spPr>
          <a:xfrm>
            <a:off x="8518073" y="35303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3" name="Content Placeholder 2"/>
          <p:cNvSpPr txBox="1">
            <a:spLocks/>
          </p:cNvSpPr>
          <p:nvPr/>
        </p:nvSpPr>
        <p:spPr>
          <a:xfrm>
            <a:off x="3914449" y="38839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4" name="Content Placeholder 2"/>
          <p:cNvSpPr txBox="1">
            <a:spLocks/>
          </p:cNvSpPr>
          <p:nvPr/>
        </p:nvSpPr>
        <p:spPr>
          <a:xfrm>
            <a:off x="4533934" y="38868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5" name="Content Placeholder 2"/>
          <p:cNvSpPr txBox="1">
            <a:spLocks/>
          </p:cNvSpPr>
          <p:nvPr/>
        </p:nvSpPr>
        <p:spPr>
          <a:xfrm>
            <a:off x="5113206" y="38839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6" name="Content Placeholder 2"/>
          <p:cNvSpPr txBox="1">
            <a:spLocks/>
          </p:cNvSpPr>
          <p:nvPr/>
        </p:nvSpPr>
        <p:spPr>
          <a:xfrm>
            <a:off x="5679713" y="38835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7" name="Content Placeholder 2"/>
          <p:cNvSpPr txBox="1">
            <a:spLocks/>
          </p:cNvSpPr>
          <p:nvPr/>
        </p:nvSpPr>
        <p:spPr>
          <a:xfrm>
            <a:off x="3362372" y="38868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8" name="Content Placeholder 2"/>
          <p:cNvSpPr txBox="1">
            <a:spLocks/>
          </p:cNvSpPr>
          <p:nvPr/>
        </p:nvSpPr>
        <p:spPr>
          <a:xfrm>
            <a:off x="2772782" y="387446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9" name="Content Placeholder 2"/>
          <p:cNvSpPr txBox="1">
            <a:spLocks/>
          </p:cNvSpPr>
          <p:nvPr/>
        </p:nvSpPr>
        <p:spPr>
          <a:xfrm>
            <a:off x="2209600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0" name="Content Placeholder 2"/>
          <p:cNvSpPr txBox="1">
            <a:spLocks/>
          </p:cNvSpPr>
          <p:nvPr/>
        </p:nvSpPr>
        <p:spPr>
          <a:xfrm>
            <a:off x="1648456" y="386493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1" name="Content Placeholder 2"/>
          <p:cNvSpPr txBox="1">
            <a:spLocks/>
          </p:cNvSpPr>
          <p:nvPr/>
        </p:nvSpPr>
        <p:spPr>
          <a:xfrm>
            <a:off x="1047247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2" name="Content Placeholder 2"/>
          <p:cNvSpPr txBox="1">
            <a:spLocks/>
          </p:cNvSpPr>
          <p:nvPr/>
        </p:nvSpPr>
        <p:spPr>
          <a:xfrm>
            <a:off x="495036" y="387446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3" name="Content Placeholder 2"/>
          <p:cNvSpPr txBox="1">
            <a:spLocks/>
          </p:cNvSpPr>
          <p:nvPr/>
        </p:nvSpPr>
        <p:spPr>
          <a:xfrm>
            <a:off x="-64790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4" name="Content Placeholder 2"/>
          <p:cNvSpPr txBox="1">
            <a:spLocks/>
          </p:cNvSpPr>
          <p:nvPr/>
        </p:nvSpPr>
        <p:spPr>
          <a:xfrm>
            <a:off x="6269125" y="38712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9B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5" name="Content Placeholder 2"/>
          <p:cNvSpPr txBox="1">
            <a:spLocks/>
          </p:cNvSpPr>
          <p:nvPr/>
        </p:nvSpPr>
        <p:spPr>
          <a:xfrm>
            <a:off x="6852043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6" name="Content Placeholder 2"/>
          <p:cNvSpPr txBox="1">
            <a:spLocks/>
          </p:cNvSpPr>
          <p:nvPr/>
        </p:nvSpPr>
        <p:spPr>
          <a:xfrm>
            <a:off x="7438343" y="389034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7" name="Content Placeholder 2"/>
          <p:cNvSpPr txBox="1">
            <a:spLocks/>
          </p:cNvSpPr>
          <p:nvPr/>
        </p:nvSpPr>
        <p:spPr>
          <a:xfrm>
            <a:off x="8020718" y="3862850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8" name="Content Placeholder 2"/>
          <p:cNvSpPr txBox="1">
            <a:spLocks/>
          </p:cNvSpPr>
          <p:nvPr/>
        </p:nvSpPr>
        <p:spPr>
          <a:xfrm>
            <a:off x="8563107" y="38680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9" name="Content Placeholder 2"/>
          <p:cNvSpPr txBox="1">
            <a:spLocks/>
          </p:cNvSpPr>
          <p:nvPr/>
        </p:nvSpPr>
        <p:spPr>
          <a:xfrm>
            <a:off x="3914449" y="43473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0" name="Content Placeholder 2"/>
          <p:cNvSpPr txBox="1">
            <a:spLocks/>
          </p:cNvSpPr>
          <p:nvPr/>
        </p:nvSpPr>
        <p:spPr>
          <a:xfrm>
            <a:off x="4533934" y="43263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1" name="Content Placeholder 2"/>
          <p:cNvSpPr txBox="1">
            <a:spLocks/>
          </p:cNvSpPr>
          <p:nvPr/>
        </p:nvSpPr>
        <p:spPr>
          <a:xfrm>
            <a:off x="5113206" y="43473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2" name="Content Placeholder 2"/>
          <p:cNvSpPr txBox="1">
            <a:spLocks/>
          </p:cNvSpPr>
          <p:nvPr/>
        </p:nvSpPr>
        <p:spPr>
          <a:xfrm>
            <a:off x="5679713" y="43549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3" name="Content Placeholder 2"/>
          <p:cNvSpPr txBox="1">
            <a:spLocks/>
          </p:cNvSpPr>
          <p:nvPr/>
        </p:nvSpPr>
        <p:spPr>
          <a:xfrm>
            <a:off x="3362372" y="43263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2772782" y="43935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5" name="Content Placeholder 2"/>
          <p:cNvSpPr txBox="1">
            <a:spLocks/>
          </p:cNvSpPr>
          <p:nvPr/>
        </p:nvSpPr>
        <p:spPr>
          <a:xfrm>
            <a:off x="2209600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6" name="Content Placeholder 2"/>
          <p:cNvSpPr txBox="1">
            <a:spLocks/>
          </p:cNvSpPr>
          <p:nvPr/>
        </p:nvSpPr>
        <p:spPr>
          <a:xfrm>
            <a:off x="1648456" y="43839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7" name="Content Placeholder 2"/>
          <p:cNvSpPr txBox="1">
            <a:spLocks/>
          </p:cNvSpPr>
          <p:nvPr/>
        </p:nvSpPr>
        <p:spPr>
          <a:xfrm>
            <a:off x="1047247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8" name="Content Placeholder 2"/>
          <p:cNvSpPr txBox="1">
            <a:spLocks/>
          </p:cNvSpPr>
          <p:nvPr/>
        </p:nvSpPr>
        <p:spPr>
          <a:xfrm>
            <a:off x="495036" y="43935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9" name="Content Placeholder 2"/>
          <p:cNvSpPr txBox="1">
            <a:spLocks/>
          </p:cNvSpPr>
          <p:nvPr/>
        </p:nvSpPr>
        <p:spPr>
          <a:xfrm>
            <a:off x="-64790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0" name="Content Placeholder 2"/>
          <p:cNvSpPr txBox="1">
            <a:spLocks/>
          </p:cNvSpPr>
          <p:nvPr/>
        </p:nvSpPr>
        <p:spPr>
          <a:xfrm>
            <a:off x="6269125" y="44220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AB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1" name="Content Placeholder 2"/>
          <p:cNvSpPr txBox="1">
            <a:spLocks/>
          </p:cNvSpPr>
          <p:nvPr/>
        </p:nvSpPr>
        <p:spPr>
          <a:xfrm>
            <a:off x="6852043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2" name="Content Placeholder 2"/>
          <p:cNvSpPr txBox="1">
            <a:spLocks/>
          </p:cNvSpPr>
          <p:nvPr/>
        </p:nvSpPr>
        <p:spPr>
          <a:xfrm>
            <a:off x="7438343" y="440938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3" name="Content Placeholder 2"/>
          <p:cNvSpPr txBox="1">
            <a:spLocks/>
          </p:cNvSpPr>
          <p:nvPr/>
        </p:nvSpPr>
        <p:spPr>
          <a:xfrm>
            <a:off x="8020718" y="4381900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4" name="Content Placeholder 2"/>
          <p:cNvSpPr txBox="1">
            <a:spLocks/>
          </p:cNvSpPr>
          <p:nvPr/>
        </p:nvSpPr>
        <p:spPr>
          <a:xfrm>
            <a:off x="8563107" y="44189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5" name="Content Placeholder 2"/>
          <p:cNvSpPr txBox="1">
            <a:spLocks/>
          </p:cNvSpPr>
          <p:nvPr/>
        </p:nvSpPr>
        <p:spPr>
          <a:xfrm>
            <a:off x="3953995" y="48304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6" name="Content Placeholder 2"/>
          <p:cNvSpPr txBox="1">
            <a:spLocks/>
          </p:cNvSpPr>
          <p:nvPr/>
        </p:nvSpPr>
        <p:spPr>
          <a:xfrm>
            <a:off x="4573480" y="47542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7" name="Content Placeholder 2"/>
          <p:cNvSpPr txBox="1">
            <a:spLocks/>
          </p:cNvSpPr>
          <p:nvPr/>
        </p:nvSpPr>
        <p:spPr>
          <a:xfrm>
            <a:off x="5152752" y="48304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8" name="Content Placeholder 2"/>
          <p:cNvSpPr txBox="1">
            <a:spLocks/>
          </p:cNvSpPr>
          <p:nvPr/>
        </p:nvSpPr>
        <p:spPr>
          <a:xfrm>
            <a:off x="5719259" y="47828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9" name="Content Placeholder 2"/>
          <p:cNvSpPr txBox="1">
            <a:spLocks/>
          </p:cNvSpPr>
          <p:nvPr/>
        </p:nvSpPr>
        <p:spPr>
          <a:xfrm>
            <a:off x="3401918" y="48050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0" name="Content Placeholder 2"/>
          <p:cNvSpPr txBox="1">
            <a:spLocks/>
          </p:cNvSpPr>
          <p:nvPr/>
        </p:nvSpPr>
        <p:spPr>
          <a:xfrm>
            <a:off x="2812328" y="478917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1" name="Content Placeholder 2"/>
          <p:cNvSpPr txBox="1">
            <a:spLocks/>
          </p:cNvSpPr>
          <p:nvPr/>
        </p:nvSpPr>
        <p:spPr>
          <a:xfrm>
            <a:off x="2249146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2" name="Content Placeholder 2"/>
          <p:cNvSpPr txBox="1">
            <a:spLocks/>
          </p:cNvSpPr>
          <p:nvPr/>
        </p:nvSpPr>
        <p:spPr>
          <a:xfrm>
            <a:off x="1688002" y="47796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3" name="Content Placeholder 2"/>
          <p:cNvSpPr txBox="1">
            <a:spLocks/>
          </p:cNvSpPr>
          <p:nvPr/>
        </p:nvSpPr>
        <p:spPr>
          <a:xfrm>
            <a:off x="1086793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4" name="Content Placeholder 2"/>
          <p:cNvSpPr txBox="1">
            <a:spLocks/>
          </p:cNvSpPr>
          <p:nvPr/>
        </p:nvSpPr>
        <p:spPr>
          <a:xfrm>
            <a:off x="534582" y="478918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5" name="Content Placeholder 2"/>
          <p:cNvSpPr txBox="1">
            <a:spLocks/>
          </p:cNvSpPr>
          <p:nvPr/>
        </p:nvSpPr>
        <p:spPr>
          <a:xfrm>
            <a:off x="-25244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6" name="Content Placeholder 2"/>
          <p:cNvSpPr txBox="1">
            <a:spLocks/>
          </p:cNvSpPr>
          <p:nvPr/>
        </p:nvSpPr>
        <p:spPr>
          <a:xfrm>
            <a:off x="6308671" y="48177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7" name="Content Placeholder 2"/>
          <p:cNvSpPr txBox="1">
            <a:spLocks/>
          </p:cNvSpPr>
          <p:nvPr/>
        </p:nvSpPr>
        <p:spPr>
          <a:xfrm>
            <a:off x="6891589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8" name="Content Placeholder 2"/>
          <p:cNvSpPr txBox="1">
            <a:spLocks/>
          </p:cNvSpPr>
          <p:nvPr/>
        </p:nvSpPr>
        <p:spPr>
          <a:xfrm>
            <a:off x="7477889" y="48050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9" name="Content Placeholder 2"/>
          <p:cNvSpPr txBox="1">
            <a:spLocks/>
          </p:cNvSpPr>
          <p:nvPr/>
        </p:nvSpPr>
        <p:spPr>
          <a:xfrm>
            <a:off x="8060264" y="4809818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0" name="Content Placeholder 2"/>
          <p:cNvSpPr txBox="1">
            <a:spLocks/>
          </p:cNvSpPr>
          <p:nvPr/>
        </p:nvSpPr>
        <p:spPr>
          <a:xfrm>
            <a:off x="8602653" y="48145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3" name="Content Placeholder 2"/>
          <p:cNvSpPr txBox="1">
            <a:spLocks/>
          </p:cNvSpPr>
          <p:nvPr/>
        </p:nvSpPr>
        <p:spPr>
          <a:xfrm>
            <a:off x="3963273" y="52532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4" name="Content Placeholder 2"/>
          <p:cNvSpPr txBox="1">
            <a:spLocks/>
          </p:cNvSpPr>
          <p:nvPr/>
        </p:nvSpPr>
        <p:spPr>
          <a:xfrm>
            <a:off x="4582758" y="517700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5" name="Content Placeholder 2"/>
          <p:cNvSpPr txBox="1">
            <a:spLocks/>
          </p:cNvSpPr>
          <p:nvPr/>
        </p:nvSpPr>
        <p:spPr>
          <a:xfrm>
            <a:off x="5162030" y="52532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6" name="Content Placeholder 2"/>
          <p:cNvSpPr txBox="1">
            <a:spLocks/>
          </p:cNvSpPr>
          <p:nvPr/>
        </p:nvSpPr>
        <p:spPr>
          <a:xfrm>
            <a:off x="5728537" y="52055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7" name="Content Placeholder 2"/>
          <p:cNvSpPr txBox="1">
            <a:spLocks/>
          </p:cNvSpPr>
          <p:nvPr/>
        </p:nvSpPr>
        <p:spPr>
          <a:xfrm>
            <a:off x="3411196" y="522780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8" name="Content Placeholder 2"/>
          <p:cNvSpPr txBox="1">
            <a:spLocks/>
          </p:cNvSpPr>
          <p:nvPr/>
        </p:nvSpPr>
        <p:spPr>
          <a:xfrm>
            <a:off x="2821606" y="52119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9" name="Content Placeholder 2"/>
          <p:cNvSpPr txBox="1">
            <a:spLocks/>
          </p:cNvSpPr>
          <p:nvPr/>
        </p:nvSpPr>
        <p:spPr>
          <a:xfrm>
            <a:off x="2258424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0" name="Content Placeholder 2"/>
          <p:cNvSpPr txBox="1">
            <a:spLocks/>
          </p:cNvSpPr>
          <p:nvPr/>
        </p:nvSpPr>
        <p:spPr>
          <a:xfrm>
            <a:off x="1697280" y="52024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1" name="Content Placeholder 2"/>
          <p:cNvSpPr txBox="1">
            <a:spLocks/>
          </p:cNvSpPr>
          <p:nvPr/>
        </p:nvSpPr>
        <p:spPr>
          <a:xfrm>
            <a:off x="1096071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2" name="Content Placeholder 2"/>
          <p:cNvSpPr txBox="1">
            <a:spLocks/>
          </p:cNvSpPr>
          <p:nvPr/>
        </p:nvSpPr>
        <p:spPr>
          <a:xfrm>
            <a:off x="543860" y="52119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3" name="Content Placeholder 2"/>
          <p:cNvSpPr txBox="1">
            <a:spLocks/>
          </p:cNvSpPr>
          <p:nvPr/>
        </p:nvSpPr>
        <p:spPr>
          <a:xfrm>
            <a:off x="-15966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4" name="Content Placeholder 2"/>
          <p:cNvSpPr txBox="1">
            <a:spLocks/>
          </p:cNvSpPr>
          <p:nvPr/>
        </p:nvSpPr>
        <p:spPr>
          <a:xfrm>
            <a:off x="6317949" y="52405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5" name="Content Placeholder 2"/>
          <p:cNvSpPr txBox="1">
            <a:spLocks/>
          </p:cNvSpPr>
          <p:nvPr/>
        </p:nvSpPr>
        <p:spPr>
          <a:xfrm>
            <a:off x="6900867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6" name="Content Placeholder 2"/>
          <p:cNvSpPr txBox="1">
            <a:spLocks/>
          </p:cNvSpPr>
          <p:nvPr/>
        </p:nvSpPr>
        <p:spPr>
          <a:xfrm>
            <a:off x="7487167" y="522780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7" name="Content Placeholder 2"/>
          <p:cNvSpPr txBox="1">
            <a:spLocks/>
          </p:cNvSpPr>
          <p:nvPr/>
        </p:nvSpPr>
        <p:spPr>
          <a:xfrm>
            <a:off x="8069542" y="5232564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CE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8" name="Content Placeholder 2"/>
          <p:cNvSpPr txBox="1">
            <a:spLocks/>
          </p:cNvSpPr>
          <p:nvPr/>
        </p:nvSpPr>
        <p:spPr>
          <a:xfrm>
            <a:off x="8611931" y="523732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239" name="Straight Connector 238"/>
          <p:cNvCxnSpPr/>
          <p:nvPr/>
        </p:nvCxnSpPr>
        <p:spPr>
          <a:xfrm flipH="1">
            <a:off x="-8016" y="513165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/>
          <p:cNvCxnSpPr/>
          <p:nvPr/>
        </p:nvCxnSpPr>
        <p:spPr>
          <a:xfrm flipH="1">
            <a:off x="-62" y="6427722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240"/>
          <p:cNvCxnSpPr/>
          <p:nvPr/>
        </p:nvCxnSpPr>
        <p:spPr>
          <a:xfrm flipH="1">
            <a:off x="23793" y="6014257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Connector 241"/>
          <p:cNvCxnSpPr/>
          <p:nvPr/>
        </p:nvCxnSpPr>
        <p:spPr>
          <a:xfrm flipH="1">
            <a:off x="-66" y="555307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0" name="Content Placeholder 2"/>
          <p:cNvSpPr txBox="1">
            <a:spLocks/>
          </p:cNvSpPr>
          <p:nvPr/>
        </p:nvSpPr>
        <p:spPr>
          <a:xfrm>
            <a:off x="3948700" y="571570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1" name="Content Placeholder 2"/>
          <p:cNvSpPr txBox="1">
            <a:spLocks/>
          </p:cNvSpPr>
          <p:nvPr/>
        </p:nvSpPr>
        <p:spPr>
          <a:xfrm>
            <a:off x="4568185" y="56395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2" name="Content Placeholder 2"/>
          <p:cNvSpPr txBox="1">
            <a:spLocks/>
          </p:cNvSpPr>
          <p:nvPr/>
        </p:nvSpPr>
        <p:spPr>
          <a:xfrm>
            <a:off x="5147457" y="571570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3" name="Content Placeholder 2"/>
          <p:cNvSpPr txBox="1">
            <a:spLocks/>
          </p:cNvSpPr>
          <p:nvPr/>
        </p:nvSpPr>
        <p:spPr>
          <a:xfrm>
            <a:off x="5713964" y="566807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4" name="Content Placeholder 2"/>
          <p:cNvSpPr txBox="1">
            <a:spLocks/>
          </p:cNvSpPr>
          <p:nvPr/>
        </p:nvSpPr>
        <p:spPr>
          <a:xfrm>
            <a:off x="3396623" y="56903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5" name="Content Placeholder 2"/>
          <p:cNvSpPr txBox="1">
            <a:spLocks/>
          </p:cNvSpPr>
          <p:nvPr/>
        </p:nvSpPr>
        <p:spPr>
          <a:xfrm>
            <a:off x="2807033" y="567442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6" name="Content Placeholder 2"/>
          <p:cNvSpPr txBox="1">
            <a:spLocks/>
          </p:cNvSpPr>
          <p:nvPr/>
        </p:nvSpPr>
        <p:spPr>
          <a:xfrm>
            <a:off x="2243851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7" name="Content Placeholder 2"/>
          <p:cNvSpPr txBox="1">
            <a:spLocks/>
          </p:cNvSpPr>
          <p:nvPr/>
        </p:nvSpPr>
        <p:spPr>
          <a:xfrm>
            <a:off x="1682707" y="56649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8" name="Content Placeholder 2"/>
          <p:cNvSpPr txBox="1">
            <a:spLocks/>
          </p:cNvSpPr>
          <p:nvPr/>
        </p:nvSpPr>
        <p:spPr>
          <a:xfrm>
            <a:off x="1081498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9" name="Content Placeholder 2"/>
          <p:cNvSpPr txBox="1">
            <a:spLocks/>
          </p:cNvSpPr>
          <p:nvPr/>
        </p:nvSpPr>
        <p:spPr>
          <a:xfrm>
            <a:off x="529287" y="56744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0" name="Content Placeholder 2"/>
          <p:cNvSpPr txBox="1">
            <a:spLocks/>
          </p:cNvSpPr>
          <p:nvPr/>
        </p:nvSpPr>
        <p:spPr>
          <a:xfrm>
            <a:off x="-30539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1" name="Content Placeholder 2"/>
          <p:cNvSpPr txBox="1">
            <a:spLocks/>
          </p:cNvSpPr>
          <p:nvPr/>
        </p:nvSpPr>
        <p:spPr>
          <a:xfrm>
            <a:off x="6303376" y="57030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2" name="Content Placeholder 2"/>
          <p:cNvSpPr txBox="1">
            <a:spLocks/>
          </p:cNvSpPr>
          <p:nvPr/>
        </p:nvSpPr>
        <p:spPr>
          <a:xfrm>
            <a:off x="6886294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3" name="Content Placeholder 2"/>
          <p:cNvSpPr txBox="1">
            <a:spLocks/>
          </p:cNvSpPr>
          <p:nvPr/>
        </p:nvSpPr>
        <p:spPr>
          <a:xfrm>
            <a:off x="7472594" y="56903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4" name="Content Placeholder 2"/>
          <p:cNvSpPr txBox="1">
            <a:spLocks/>
          </p:cNvSpPr>
          <p:nvPr/>
        </p:nvSpPr>
        <p:spPr>
          <a:xfrm>
            <a:off x="8054969" y="5695067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5" name="Content Placeholder 2"/>
          <p:cNvSpPr txBox="1">
            <a:spLocks/>
          </p:cNvSpPr>
          <p:nvPr/>
        </p:nvSpPr>
        <p:spPr>
          <a:xfrm>
            <a:off x="8597358" y="56998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6" name="Content Placeholder 2"/>
          <p:cNvSpPr txBox="1">
            <a:spLocks/>
          </p:cNvSpPr>
          <p:nvPr/>
        </p:nvSpPr>
        <p:spPr>
          <a:xfrm>
            <a:off x="3932795" y="65108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F7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7" name="Content Placeholder 2"/>
          <p:cNvSpPr txBox="1">
            <a:spLocks/>
          </p:cNvSpPr>
          <p:nvPr/>
        </p:nvSpPr>
        <p:spPr>
          <a:xfrm>
            <a:off x="4552280" y="643463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8" name="Content Placeholder 2"/>
          <p:cNvSpPr txBox="1">
            <a:spLocks/>
          </p:cNvSpPr>
          <p:nvPr/>
        </p:nvSpPr>
        <p:spPr>
          <a:xfrm>
            <a:off x="5131552" y="65108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9" name="Content Placeholder 2"/>
          <p:cNvSpPr txBox="1">
            <a:spLocks/>
          </p:cNvSpPr>
          <p:nvPr/>
        </p:nvSpPr>
        <p:spPr>
          <a:xfrm>
            <a:off x="5698059" y="64632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0" name="Content Placeholder 2"/>
          <p:cNvSpPr txBox="1">
            <a:spLocks/>
          </p:cNvSpPr>
          <p:nvPr/>
        </p:nvSpPr>
        <p:spPr>
          <a:xfrm>
            <a:off x="3380718" y="648543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1" name="Content Placeholder 2"/>
          <p:cNvSpPr txBox="1">
            <a:spLocks/>
          </p:cNvSpPr>
          <p:nvPr/>
        </p:nvSpPr>
        <p:spPr>
          <a:xfrm>
            <a:off x="2791128" y="646955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2" name="Content Placeholder 2"/>
          <p:cNvSpPr txBox="1">
            <a:spLocks/>
          </p:cNvSpPr>
          <p:nvPr/>
        </p:nvSpPr>
        <p:spPr>
          <a:xfrm>
            <a:off x="2227946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3" name="Content Placeholder 2"/>
          <p:cNvSpPr txBox="1">
            <a:spLocks/>
          </p:cNvSpPr>
          <p:nvPr/>
        </p:nvSpPr>
        <p:spPr>
          <a:xfrm>
            <a:off x="1666802" y="64600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4" name="Content Placeholder 2"/>
          <p:cNvSpPr txBox="1">
            <a:spLocks/>
          </p:cNvSpPr>
          <p:nvPr/>
        </p:nvSpPr>
        <p:spPr>
          <a:xfrm>
            <a:off x="1065593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5" name="Content Placeholder 2"/>
          <p:cNvSpPr txBox="1">
            <a:spLocks/>
          </p:cNvSpPr>
          <p:nvPr/>
        </p:nvSpPr>
        <p:spPr>
          <a:xfrm>
            <a:off x="513382" y="64695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6" name="Content Placeholder 2"/>
          <p:cNvSpPr txBox="1">
            <a:spLocks/>
          </p:cNvSpPr>
          <p:nvPr/>
        </p:nvSpPr>
        <p:spPr>
          <a:xfrm>
            <a:off x="-46444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7" name="Content Placeholder 2"/>
          <p:cNvSpPr txBox="1">
            <a:spLocks/>
          </p:cNvSpPr>
          <p:nvPr/>
        </p:nvSpPr>
        <p:spPr>
          <a:xfrm>
            <a:off x="6287471" y="64981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8" name="Content Placeholder 2"/>
          <p:cNvSpPr txBox="1">
            <a:spLocks/>
          </p:cNvSpPr>
          <p:nvPr/>
        </p:nvSpPr>
        <p:spPr>
          <a:xfrm>
            <a:off x="6870389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9" name="Content Placeholder 2"/>
          <p:cNvSpPr txBox="1">
            <a:spLocks/>
          </p:cNvSpPr>
          <p:nvPr/>
        </p:nvSpPr>
        <p:spPr>
          <a:xfrm>
            <a:off x="7456689" y="648543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0" name="Content Placeholder 2"/>
          <p:cNvSpPr txBox="1">
            <a:spLocks/>
          </p:cNvSpPr>
          <p:nvPr/>
        </p:nvSpPr>
        <p:spPr>
          <a:xfrm>
            <a:off x="8039064" y="6490193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1" name="Content Placeholder 2"/>
          <p:cNvSpPr txBox="1">
            <a:spLocks/>
          </p:cNvSpPr>
          <p:nvPr/>
        </p:nvSpPr>
        <p:spPr>
          <a:xfrm>
            <a:off x="8581453" y="64949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2" name="Content Placeholder 2"/>
          <p:cNvSpPr txBox="1">
            <a:spLocks/>
          </p:cNvSpPr>
          <p:nvPr/>
        </p:nvSpPr>
        <p:spPr>
          <a:xfrm>
            <a:off x="3948698" y="612122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3" name="Content Placeholder 2"/>
          <p:cNvSpPr txBox="1">
            <a:spLocks/>
          </p:cNvSpPr>
          <p:nvPr/>
        </p:nvSpPr>
        <p:spPr>
          <a:xfrm>
            <a:off x="4568183" y="60450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4" name="Content Placeholder 2"/>
          <p:cNvSpPr txBox="1">
            <a:spLocks/>
          </p:cNvSpPr>
          <p:nvPr/>
        </p:nvSpPr>
        <p:spPr>
          <a:xfrm>
            <a:off x="5147455" y="612122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5" name="Content Placeholder 2"/>
          <p:cNvSpPr txBox="1">
            <a:spLocks/>
          </p:cNvSpPr>
          <p:nvPr/>
        </p:nvSpPr>
        <p:spPr>
          <a:xfrm>
            <a:off x="5713962" y="607359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6" name="Content Placeholder 2"/>
          <p:cNvSpPr txBox="1">
            <a:spLocks/>
          </p:cNvSpPr>
          <p:nvPr/>
        </p:nvSpPr>
        <p:spPr>
          <a:xfrm>
            <a:off x="3396621" y="60958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7" name="Content Placeholder 2"/>
          <p:cNvSpPr txBox="1">
            <a:spLocks/>
          </p:cNvSpPr>
          <p:nvPr/>
        </p:nvSpPr>
        <p:spPr>
          <a:xfrm>
            <a:off x="2807031" y="60799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8" name="Content Placeholder 2"/>
          <p:cNvSpPr txBox="1">
            <a:spLocks/>
          </p:cNvSpPr>
          <p:nvPr/>
        </p:nvSpPr>
        <p:spPr>
          <a:xfrm>
            <a:off x="2243849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9" name="Content Placeholder 2"/>
          <p:cNvSpPr txBox="1">
            <a:spLocks/>
          </p:cNvSpPr>
          <p:nvPr/>
        </p:nvSpPr>
        <p:spPr>
          <a:xfrm>
            <a:off x="1682705" y="60704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0" name="Content Placeholder 2"/>
          <p:cNvSpPr txBox="1">
            <a:spLocks/>
          </p:cNvSpPr>
          <p:nvPr/>
        </p:nvSpPr>
        <p:spPr>
          <a:xfrm>
            <a:off x="1081496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1" name="Content Placeholder 2"/>
          <p:cNvSpPr txBox="1">
            <a:spLocks/>
          </p:cNvSpPr>
          <p:nvPr/>
        </p:nvSpPr>
        <p:spPr>
          <a:xfrm>
            <a:off x="529285" y="607994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E1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2" name="Content Placeholder 2"/>
          <p:cNvSpPr txBox="1">
            <a:spLocks/>
          </p:cNvSpPr>
          <p:nvPr/>
        </p:nvSpPr>
        <p:spPr>
          <a:xfrm>
            <a:off x="-30541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3" name="Content Placeholder 2"/>
          <p:cNvSpPr txBox="1">
            <a:spLocks/>
          </p:cNvSpPr>
          <p:nvPr/>
        </p:nvSpPr>
        <p:spPr>
          <a:xfrm>
            <a:off x="6303374" y="61085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4" name="Content Placeholder 2"/>
          <p:cNvSpPr txBox="1">
            <a:spLocks/>
          </p:cNvSpPr>
          <p:nvPr/>
        </p:nvSpPr>
        <p:spPr>
          <a:xfrm>
            <a:off x="6886292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5" name="Content Placeholder 2"/>
          <p:cNvSpPr txBox="1">
            <a:spLocks/>
          </p:cNvSpPr>
          <p:nvPr/>
        </p:nvSpPr>
        <p:spPr>
          <a:xfrm>
            <a:off x="7472592" y="60958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6" name="Content Placeholder 2"/>
          <p:cNvSpPr txBox="1">
            <a:spLocks/>
          </p:cNvSpPr>
          <p:nvPr/>
        </p:nvSpPr>
        <p:spPr>
          <a:xfrm>
            <a:off x="8054967" y="6100583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7" name="Content Placeholder 2"/>
          <p:cNvSpPr txBox="1">
            <a:spLocks/>
          </p:cNvSpPr>
          <p:nvPr/>
        </p:nvSpPr>
        <p:spPr>
          <a:xfrm>
            <a:off x="8597356" y="61053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8" name="Content Placeholder 2"/>
          <p:cNvSpPr txBox="1">
            <a:spLocks/>
          </p:cNvSpPr>
          <p:nvPr/>
        </p:nvSpPr>
        <p:spPr>
          <a:xfrm>
            <a:off x="9369624" y="539751"/>
            <a:ext cx="2822375" cy="5775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/>
              <a:t>Map 02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33533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Picture 3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282" y="2554514"/>
            <a:ext cx="532587" cy="418042"/>
          </a:xfrm>
          <a:prstGeom prst="rect">
            <a:avLst/>
          </a:prstGeom>
        </p:spPr>
      </p:pic>
      <p:pic>
        <p:nvPicPr>
          <p:cNvPr id="309" name="Picture 3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1950" y="2980432"/>
            <a:ext cx="1752722" cy="1302691"/>
          </a:xfrm>
          <a:prstGeom prst="rect">
            <a:avLst/>
          </a:prstGeom>
        </p:spPr>
      </p:pic>
      <p:pic>
        <p:nvPicPr>
          <p:cNvPr id="308" name="Picture 3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1929" y="4305241"/>
            <a:ext cx="2360322" cy="1710085"/>
          </a:xfrm>
          <a:prstGeom prst="rect">
            <a:avLst/>
          </a:prstGeom>
        </p:spPr>
      </p:pic>
      <p:pic>
        <p:nvPicPr>
          <p:cNvPr id="257" name="Picture 2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963" y="2988268"/>
            <a:ext cx="533892" cy="403187"/>
          </a:xfrm>
          <a:prstGeom prst="rect">
            <a:avLst/>
          </a:prstGeom>
        </p:spPr>
      </p:pic>
      <p:pic>
        <p:nvPicPr>
          <p:cNvPr id="255" name="Picture 2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062" y="3389835"/>
            <a:ext cx="595843" cy="442018"/>
          </a:xfrm>
          <a:prstGeom prst="rect">
            <a:avLst/>
          </a:prstGeom>
        </p:spPr>
      </p:pic>
      <p:pic>
        <p:nvPicPr>
          <p:cNvPr id="254" name="Picture 25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935" y="3393367"/>
            <a:ext cx="543393" cy="434635"/>
          </a:xfrm>
          <a:prstGeom prst="rect">
            <a:avLst/>
          </a:prstGeom>
        </p:spPr>
      </p:pic>
      <p:pic>
        <p:nvPicPr>
          <p:cNvPr id="253" name="Picture 25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90" y="2982693"/>
            <a:ext cx="1178746" cy="860811"/>
          </a:xfrm>
          <a:prstGeom prst="rect">
            <a:avLst/>
          </a:prstGeom>
        </p:spPr>
      </p:pic>
      <p:pic>
        <p:nvPicPr>
          <p:cNvPr id="252" name="Picture 25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827" y="3850091"/>
            <a:ext cx="2904019" cy="2150236"/>
          </a:xfrm>
          <a:prstGeom prst="rect">
            <a:avLst/>
          </a:prstGeom>
        </p:spPr>
      </p:pic>
      <p:pic>
        <p:nvPicPr>
          <p:cNvPr id="251" name="Picture 25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116" y="-114300"/>
            <a:ext cx="4070940" cy="2685278"/>
          </a:xfrm>
          <a:prstGeom prst="rect">
            <a:avLst/>
          </a:prstGeom>
        </p:spPr>
      </p:pic>
      <p:pic>
        <p:nvPicPr>
          <p:cNvPr id="246" name="Picture 2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2208"/>
            <a:ext cx="4021500" cy="1275890"/>
          </a:xfrm>
          <a:prstGeom prst="rect">
            <a:avLst/>
          </a:prstGeom>
        </p:spPr>
      </p:pic>
      <p:pic>
        <p:nvPicPr>
          <p:cNvPr id="247" name="Picture 2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" y="3865497"/>
            <a:ext cx="4010498" cy="1246011"/>
          </a:xfrm>
          <a:prstGeom prst="rect">
            <a:avLst/>
          </a:prstGeom>
        </p:spPr>
      </p:pic>
      <p:pic>
        <p:nvPicPr>
          <p:cNvPr id="250" name="Picture 2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" y="2603329"/>
            <a:ext cx="4005995" cy="1230496"/>
          </a:xfrm>
          <a:prstGeom prst="rect">
            <a:avLst/>
          </a:prstGeom>
        </p:spPr>
      </p:pic>
      <p:pic>
        <p:nvPicPr>
          <p:cNvPr id="244" name="Picture 24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" y="1314393"/>
            <a:ext cx="4577363" cy="1266940"/>
          </a:xfrm>
          <a:prstGeom prst="rect">
            <a:avLst/>
          </a:prstGeom>
        </p:spPr>
      </p:pic>
      <p:pic>
        <p:nvPicPr>
          <p:cNvPr id="221" name="Picture 2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" y="3039"/>
            <a:ext cx="4005374" cy="1301886"/>
          </a:xfrm>
          <a:prstGeom prst="rect">
            <a:avLst/>
          </a:prstGeom>
        </p:spPr>
      </p:pic>
      <p:sp>
        <p:nvSpPr>
          <p:cNvPr id="2" name="Content Placeholder 2"/>
          <p:cNvSpPr txBox="1">
            <a:spLocks/>
          </p:cNvSpPr>
          <p:nvPr/>
        </p:nvSpPr>
        <p:spPr>
          <a:xfrm>
            <a:off x="3914449" y="14626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33934" y="775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113206" y="14626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679713" y="1061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362372" y="775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772782" y="10499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209600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648456" y="9546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047247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95036" y="10499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-64790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269125" y="13356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852043" y="1156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438343" y="1208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020718" y="133138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563107" y="1303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0F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22985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8536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4422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9973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594372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149444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746461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30153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9217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4768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064516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8619588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140814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695886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6057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" y="871089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-9252" y="130426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1" y="1721461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-9252" y="213078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9254" y="2570259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1" y="297958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-15991" y="3414258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-25244" y="383153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-15991" y="4283683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-25244" y="4716866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9254" y="423651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/>
          <p:cNvSpPr txBox="1">
            <a:spLocks/>
          </p:cNvSpPr>
          <p:nvPr/>
        </p:nvSpPr>
        <p:spPr>
          <a:xfrm>
            <a:off x="3953995" y="5810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4573480" y="49643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152752" y="5810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5719259" y="5250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3401918" y="49643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812328" y="539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2249146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1688002" y="5302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1086793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534582" y="5397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-25244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6308671" y="5683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6891589" y="5345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7477889" y="5556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8060264" y="552001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8602653" y="5651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3914449" y="102688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4533934" y="95818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5113206" y="102688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5679713" y="98676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3362372" y="95818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2772782" y="9856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2209600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1648456" y="9760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1047247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0" name="Content Placeholder 2"/>
          <p:cNvSpPr txBox="1">
            <a:spLocks/>
          </p:cNvSpPr>
          <p:nvPr/>
        </p:nvSpPr>
        <p:spPr>
          <a:xfrm>
            <a:off x="495036" y="98560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-64790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6269125" y="10141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6852043" y="99628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7438343" y="100148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2D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8020718" y="101374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6" name="Content Placeholder 2"/>
          <p:cNvSpPr txBox="1">
            <a:spLocks/>
          </p:cNvSpPr>
          <p:nvPr/>
        </p:nvSpPr>
        <p:spPr>
          <a:xfrm>
            <a:off x="8563107" y="101100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3914449" y="14569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37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8" name="Content Placeholder 2"/>
          <p:cNvSpPr txBox="1">
            <a:spLocks/>
          </p:cNvSpPr>
          <p:nvPr/>
        </p:nvSpPr>
        <p:spPr>
          <a:xfrm>
            <a:off x="4533934" y="13802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5113206" y="14569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5679713" y="14088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3362372" y="13802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2772782" y="14156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3" name="Content Placeholder 2"/>
          <p:cNvSpPr txBox="1">
            <a:spLocks/>
          </p:cNvSpPr>
          <p:nvPr/>
        </p:nvSpPr>
        <p:spPr>
          <a:xfrm>
            <a:off x="2209600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4" name="Content Placeholder 2"/>
          <p:cNvSpPr txBox="1">
            <a:spLocks/>
          </p:cNvSpPr>
          <p:nvPr/>
        </p:nvSpPr>
        <p:spPr>
          <a:xfrm>
            <a:off x="1648456" y="14061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5" name="Content Placeholder 2"/>
          <p:cNvSpPr txBox="1">
            <a:spLocks/>
          </p:cNvSpPr>
          <p:nvPr/>
        </p:nvSpPr>
        <p:spPr>
          <a:xfrm>
            <a:off x="1047247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6" name="Content Placeholder 2"/>
          <p:cNvSpPr txBox="1">
            <a:spLocks/>
          </p:cNvSpPr>
          <p:nvPr/>
        </p:nvSpPr>
        <p:spPr>
          <a:xfrm>
            <a:off x="495036" y="14156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-64790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8" name="Content Placeholder 2"/>
          <p:cNvSpPr txBox="1">
            <a:spLocks/>
          </p:cNvSpPr>
          <p:nvPr/>
        </p:nvSpPr>
        <p:spPr>
          <a:xfrm>
            <a:off x="6269125" y="14442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9" name="Content Placeholder 2"/>
          <p:cNvSpPr txBox="1">
            <a:spLocks/>
          </p:cNvSpPr>
          <p:nvPr/>
        </p:nvSpPr>
        <p:spPr>
          <a:xfrm>
            <a:off x="6852043" y="14183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7438343" y="14315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1" name="Content Placeholder 2"/>
          <p:cNvSpPr txBox="1">
            <a:spLocks/>
          </p:cNvSpPr>
          <p:nvPr/>
        </p:nvSpPr>
        <p:spPr>
          <a:xfrm>
            <a:off x="8020718" y="1435836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2" name="Content Placeholder 2"/>
          <p:cNvSpPr txBox="1">
            <a:spLocks/>
          </p:cNvSpPr>
          <p:nvPr/>
        </p:nvSpPr>
        <p:spPr>
          <a:xfrm>
            <a:off x="8563107" y="14410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3" name="Content Placeholder 2"/>
          <p:cNvSpPr txBox="1">
            <a:spLocks/>
          </p:cNvSpPr>
          <p:nvPr/>
        </p:nvSpPr>
        <p:spPr>
          <a:xfrm>
            <a:off x="3953995" y="184866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4" name="Content Placeholder 2"/>
          <p:cNvSpPr txBox="1">
            <a:spLocks/>
          </p:cNvSpPr>
          <p:nvPr/>
        </p:nvSpPr>
        <p:spPr>
          <a:xfrm>
            <a:off x="4573480" y="17720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5152752" y="184866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6" name="Content Placeholder 2"/>
          <p:cNvSpPr txBox="1">
            <a:spLocks/>
          </p:cNvSpPr>
          <p:nvPr/>
        </p:nvSpPr>
        <p:spPr>
          <a:xfrm>
            <a:off x="5719259" y="18005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3401918" y="17720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2812328" y="180738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9" name="Content Placeholder 2"/>
          <p:cNvSpPr txBox="1">
            <a:spLocks/>
          </p:cNvSpPr>
          <p:nvPr/>
        </p:nvSpPr>
        <p:spPr>
          <a:xfrm>
            <a:off x="2249146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0" name="Content Placeholder 2"/>
          <p:cNvSpPr txBox="1">
            <a:spLocks/>
          </p:cNvSpPr>
          <p:nvPr/>
        </p:nvSpPr>
        <p:spPr>
          <a:xfrm>
            <a:off x="1688002" y="179786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1" name="Content Placeholder 2"/>
          <p:cNvSpPr txBox="1">
            <a:spLocks/>
          </p:cNvSpPr>
          <p:nvPr/>
        </p:nvSpPr>
        <p:spPr>
          <a:xfrm>
            <a:off x="1086793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534582" y="18073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-25244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40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4" name="Content Placeholder 2"/>
          <p:cNvSpPr txBox="1">
            <a:spLocks/>
          </p:cNvSpPr>
          <p:nvPr/>
        </p:nvSpPr>
        <p:spPr>
          <a:xfrm>
            <a:off x="6308671" y="183596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5" name="Content Placeholder 2"/>
          <p:cNvSpPr txBox="1">
            <a:spLocks/>
          </p:cNvSpPr>
          <p:nvPr/>
        </p:nvSpPr>
        <p:spPr>
          <a:xfrm>
            <a:off x="6891589" y="18101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7477889" y="182326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7" name="Content Placeholder 2"/>
          <p:cNvSpPr txBox="1">
            <a:spLocks/>
          </p:cNvSpPr>
          <p:nvPr/>
        </p:nvSpPr>
        <p:spPr>
          <a:xfrm>
            <a:off x="8060264" y="1827586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8" name="Content Placeholder 2"/>
          <p:cNvSpPr txBox="1">
            <a:spLocks/>
          </p:cNvSpPr>
          <p:nvPr/>
        </p:nvSpPr>
        <p:spPr>
          <a:xfrm>
            <a:off x="8602653" y="183278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9" name="Content Placeholder 2"/>
          <p:cNvSpPr txBox="1">
            <a:spLocks/>
          </p:cNvSpPr>
          <p:nvPr/>
        </p:nvSpPr>
        <p:spPr>
          <a:xfrm>
            <a:off x="3914449" y="22356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0" name="Content Placeholder 2"/>
          <p:cNvSpPr txBox="1">
            <a:spLocks/>
          </p:cNvSpPr>
          <p:nvPr/>
        </p:nvSpPr>
        <p:spPr>
          <a:xfrm>
            <a:off x="4533934" y="215905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1" name="Content Placeholder 2"/>
          <p:cNvSpPr txBox="1">
            <a:spLocks/>
          </p:cNvSpPr>
          <p:nvPr/>
        </p:nvSpPr>
        <p:spPr>
          <a:xfrm>
            <a:off x="5113206" y="22356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2" name="Content Placeholder 2"/>
          <p:cNvSpPr txBox="1">
            <a:spLocks/>
          </p:cNvSpPr>
          <p:nvPr/>
        </p:nvSpPr>
        <p:spPr>
          <a:xfrm>
            <a:off x="5679713" y="21876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3" name="Content Placeholder 2"/>
          <p:cNvSpPr txBox="1">
            <a:spLocks/>
          </p:cNvSpPr>
          <p:nvPr/>
        </p:nvSpPr>
        <p:spPr>
          <a:xfrm>
            <a:off x="3362372" y="215905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4" name="Content Placeholder 2"/>
          <p:cNvSpPr txBox="1">
            <a:spLocks/>
          </p:cNvSpPr>
          <p:nvPr/>
        </p:nvSpPr>
        <p:spPr>
          <a:xfrm>
            <a:off x="2772782" y="21944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5" name="Content Placeholder 2"/>
          <p:cNvSpPr txBox="1">
            <a:spLocks/>
          </p:cNvSpPr>
          <p:nvPr/>
        </p:nvSpPr>
        <p:spPr>
          <a:xfrm>
            <a:off x="2209600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6" name="Content Placeholder 2"/>
          <p:cNvSpPr txBox="1">
            <a:spLocks/>
          </p:cNvSpPr>
          <p:nvPr/>
        </p:nvSpPr>
        <p:spPr>
          <a:xfrm>
            <a:off x="1648456" y="218489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7" name="Content Placeholder 2"/>
          <p:cNvSpPr txBox="1">
            <a:spLocks/>
          </p:cNvSpPr>
          <p:nvPr/>
        </p:nvSpPr>
        <p:spPr>
          <a:xfrm>
            <a:off x="1047247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8" name="Content Placeholder 2"/>
          <p:cNvSpPr txBox="1">
            <a:spLocks/>
          </p:cNvSpPr>
          <p:nvPr/>
        </p:nvSpPr>
        <p:spPr>
          <a:xfrm>
            <a:off x="495036" y="21944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9" name="Content Placeholder 2"/>
          <p:cNvSpPr txBox="1">
            <a:spLocks/>
          </p:cNvSpPr>
          <p:nvPr/>
        </p:nvSpPr>
        <p:spPr>
          <a:xfrm>
            <a:off x="-64790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0" name="Content Placeholder 2"/>
          <p:cNvSpPr txBox="1">
            <a:spLocks/>
          </p:cNvSpPr>
          <p:nvPr/>
        </p:nvSpPr>
        <p:spPr>
          <a:xfrm>
            <a:off x="6269125" y="222299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1" name="Content Placeholder 2"/>
          <p:cNvSpPr txBox="1">
            <a:spLocks/>
          </p:cNvSpPr>
          <p:nvPr/>
        </p:nvSpPr>
        <p:spPr>
          <a:xfrm>
            <a:off x="6852043" y="21971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2" name="Content Placeholder 2"/>
          <p:cNvSpPr txBox="1">
            <a:spLocks/>
          </p:cNvSpPr>
          <p:nvPr/>
        </p:nvSpPr>
        <p:spPr>
          <a:xfrm>
            <a:off x="7438343" y="221029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3" name="Content Placeholder 2"/>
          <p:cNvSpPr txBox="1">
            <a:spLocks/>
          </p:cNvSpPr>
          <p:nvPr/>
        </p:nvSpPr>
        <p:spPr>
          <a:xfrm>
            <a:off x="8020718" y="2214620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4" name="Content Placeholder 2"/>
          <p:cNvSpPr txBox="1">
            <a:spLocks/>
          </p:cNvSpPr>
          <p:nvPr/>
        </p:nvSpPr>
        <p:spPr>
          <a:xfrm>
            <a:off x="8563107" y="221982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5" name="Content Placeholder 2"/>
          <p:cNvSpPr txBox="1">
            <a:spLocks/>
          </p:cNvSpPr>
          <p:nvPr/>
        </p:nvSpPr>
        <p:spPr>
          <a:xfrm>
            <a:off x="3914449" y="26481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6" name="Content Placeholder 2"/>
          <p:cNvSpPr txBox="1">
            <a:spLocks/>
          </p:cNvSpPr>
          <p:nvPr/>
        </p:nvSpPr>
        <p:spPr>
          <a:xfrm>
            <a:off x="4533934" y="25715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7" name="Content Placeholder 2"/>
          <p:cNvSpPr txBox="1">
            <a:spLocks/>
          </p:cNvSpPr>
          <p:nvPr/>
        </p:nvSpPr>
        <p:spPr>
          <a:xfrm>
            <a:off x="5113206" y="26481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5679713" y="26001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9" name="Content Placeholder 2"/>
          <p:cNvSpPr txBox="1">
            <a:spLocks/>
          </p:cNvSpPr>
          <p:nvPr/>
        </p:nvSpPr>
        <p:spPr>
          <a:xfrm>
            <a:off x="3362372" y="25715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0" name="Content Placeholder 2"/>
          <p:cNvSpPr txBox="1">
            <a:spLocks/>
          </p:cNvSpPr>
          <p:nvPr/>
        </p:nvSpPr>
        <p:spPr>
          <a:xfrm>
            <a:off x="2772782" y="260689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1" name="Content Placeholder 2"/>
          <p:cNvSpPr txBox="1">
            <a:spLocks/>
          </p:cNvSpPr>
          <p:nvPr/>
        </p:nvSpPr>
        <p:spPr>
          <a:xfrm>
            <a:off x="2209600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2" name="Content Placeholder 2"/>
          <p:cNvSpPr txBox="1">
            <a:spLocks/>
          </p:cNvSpPr>
          <p:nvPr/>
        </p:nvSpPr>
        <p:spPr>
          <a:xfrm>
            <a:off x="1648456" y="25973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3" name="Content Placeholder 2"/>
          <p:cNvSpPr txBox="1">
            <a:spLocks/>
          </p:cNvSpPr>
          <p:nvPr/>
        </p:nvSpPr>
        <p:spPr>
          <a:xfrm>
            <a:off x="1047247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4" name="Content Placeholder 2"/>
          <p:cNvSpPr txBox="1">
            <a:spLocks/>
          </p:cNvSpPr>
          <p:nvPr/>
        </p:nvSpPr>
        <p:spPr>
          <a:xfrm>
            <a:off x="495036" y="26068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5" name="Content Placeholder 2"/>
          <p:cNvSpPr txBox="1">
            <a:spLocks/>
          </p:cNvSpPr>
          <p:nvPr/>
        </p:nvSpPr>
        <p:spPr>
          <a:xfrm>
            <a:off x="-64790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6" name="Content Placeholder 2"/>
          <p:cNvSpPr txBox="1">
            <a:spLocks/>
          </p:cNvSpPr>
          <p:nvPr/>
        </p:nvSpPr>
        <p:spPr>
          <a:xfrm>
            <a:off x="6269125" y="26354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7" name="Content Placeholder 2"/>
          <p:cNvSpPr txBox="1">
            <a:spLocks/>
          </p:cNvSpPr>
          <p:nvPr/>
        </p:nvSpPr>
        <p:spPr>
          <a:xfrm>
            <a:off x="6852043" y="26096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8" name="Content Placeholder 2"/>
          <p:cNvSpPr txBox="1">
            <a:spLocks/>
          </p:cNvSpPr>
          <p:nvPr/>
        </p:nvSpPr>
        <p:spPr>
          <a:xfrm>
            <a:off x="7438343" y="262276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9" name="Content Placeholder 2"/>
          <p:cNvSpPr txBox="1">
            <a:spLocks/>
          </p:cNvSpPr>
          <p:nvPr/>
        </p:nvSpPr>
        <p:spPr>
          <a:xfrm>
            <a:off x="8020718" y="2627092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0" name="Content Placeholder 2"/>
          <p:cNvSpPr txBox="1">
            <a:spLocks/>
          </p:cNvSpPr>
          <p:nvPr/>
        </p:nvSpPr>
        <p:spPr>
          <a:xfrm>
            <a:off x="8563107" y="263229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1" name="Content Placeholder 2"/>
          <p:cNvSpPr txBox="1">
            <a:spLocks/>
          </p:cNvSpPr>
          <p:nvPr/>
        </p:nvSpPr>
        <p:spPr>
          <a:xfrm>
            <a:off x="3914449" y="313695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2" name="Content Placeholder 2"/>
          <p:cNvSpPr txBox="1">
            <a:spLocks/>
          </p:cNvSpPr>
          <p:nvPr/>
        </p:nvSpPr>
        <p:spPr>
          <a:xfrm>
            <a:off x="4533934" y="30603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3" name="Content Placeholder 2"/>
          <p:cNvSpPr txBox="1">
            <a:spLocks/>
          </p:cNvSpPr>
          <p:nvPr/>
        </p:nvSpPr>
        <p:spPr>
          <a:xfrm>
            <a:off x="5113206" y="313695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4" name="Content Placeholder 2"/>
          <p:cNvSpPr txBox="1">
            <a:spLocks/>
          </p:cNvSpPr>
          <p:nvPr/>
        </p:nvSpPr>
        <p:spPr>
          <a:xfrm>
            <a:off x="5679713" y="30888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5" name="Content Placeholder 2"/>
          <p:cNvSpPr txBox="1">
            <a:spLocks/>
          </p:cNvSpPr>
          <p:nvPr/>
        </p:nvSpPr>
        <p:spPr>
          <a:xfrm>
            <a:off x="3362372" y="30603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6" name="Content Placeholder 2"/>
          <p:cNvSpPr txBox="1">
            <a:spLocks/>
          </p:cNvSpPr>
          <p:nvPr/>
        </p:nvSpPr>
        <p:spPr>
          <a:xfrm>
            <a:off x="2772782" y="30956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7" name="Content Placeholder 2"/>
          <p:cNvSpPr txBox="1">
            <a:spLocks/>
          </p:cNvSpPr>
          <p:nvPr/>
        </p:nvSpPr>
        <p:spPr>
          <a:xfrm>
            <a:off x="2209600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8" name="Content Placeholder 2"/>
          <p:cNvSpPr txBox="1">
            <a:spLocks/>
          </p:cNvSpPr>
          <p:nvPr/>
        </p:nvSpPr>
        <p:spPr>
          <a:xfrm>
            <a:off x="1648456" y="30861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9" name="Content Placeholder 2"/>
          <p:cNvSpPr txBox="1">
            <a:spLocks/>
          </p:cNvSpPr>
          <p:nvPr/>
        </p:nvSpPr>
        <p:spPr>
          <a:xfrm>
            <a:off x="1047247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0" name="Content Placeholder 2"/>
          <p:cNvSpPr txBox="1">
            <a:spLocks/>
          </p:cNvSpPr>
          <p:nvPr/>
        </p:nvSpPr>
        <p:spPr>
          <a:xfrm>
            <a:off x="495036" y="309567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1" name="Content Placeholder 2"/>
          <p:cNvSpPr txBox="1">
            <a:spLocks/>
          </p:cNvSpPr>
          <p:nvPr/>
        </p:nvSpPr>
        <p:spPr>
          <a:xfrm>
            <a:off x="-64790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2" name="Content Placeholder 2"/>
          <p:cNvSpPr txBox="1">
            <a:spLocks/>
          </p:cNvSpPr>
          <p:nvPr/>
        </p:nvSpPr>
        <p:spPr>
          <a:xfrm>
            <a:off x="6269125" y="31242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7B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3" name="Content Placeholder 2"/>
          <p:cNvSpPr txBox="1">
            <a:spLocks/>
          </p:cNvSpPr>
          <p:nvPr/>
        </p:nvSpPr>
        <p:spPr>
          <a:xfrm>
            <a:off x="6852043" y="30984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7C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4" name="Content Placeholder 2"/>
          <p:cNvSpPr txBox="1">
            <a:spLocks/>
          </p:cNvSpPr>
          <p:nvPr/>
        </p:nvSpPr>
        <p:spPr>
          <a:xfrm>
            <a:off x="7438343" y="311155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5" name="Content Placeholder 2"/>
          <p:cNvSpPr txBox="1">
            <a:spLocks/>
          </p:cNvSpPr>
          <p:nvPr/>
        </p:nvSpPr>
        <p:spPr>
          <a:xfrm>
            <a:off x="8020718" y="3115876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6" name="Content Placeholder 2"/>
          <p:cNvSpPr txBox="1">
            <a:spLocks/>
          </p:cNvSpPr>
          <p:nvPr/>
        </p:nvSpPr>
        <p:spPr>
          <a:xfrm>
            <a:off x="8563107" y="312107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7" name="Content Placeholder 2"/>
          <p:cNvSpPr txBox="1">
            <a:spLocks/>
          </p:cNvSpPr>
          <p:nvPr/>
        </p:nvSpPr>
        <p:spPr>
          <a:xfrm>
            <a:off x="3869415" y="345875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8" name="Content Placeholder 2"/>
          <p:cNvSpPr txBox="1">
            <a:spLocks/>
          </p:cNvSpPr>
          <p:nvPr/>
        </p:nvSpPr>
        <p:spPr>
          <a:xfrm>
            <a:off x="4488900" y="346958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9" name="Content Placeholder 2"/>
          <p:cNvSpPr txBox="1">
            <a:spLocks/>
          </p:cNvSpPr>
          <p:nvPr/>
        </p:nvSpPr>
        <p:spPr>
          <a:xfrm>
            <a:off x="5068172" y="345875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5634679" y="34981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1" name="Content Placeholder 2"/>
          <p:cNvSpPr txBox="1">
            <a:spLocks/>
          </p:cNvSpPr>
          <p:nvPr/>
        </p:nvSpPr>
        <p:spPr>
          <a:xfrm>
            <a:off x="3317338" y="346958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2" name="Content Placeholder 2"/>
          <p:cNvSpPr txBox="1">
            <a:spLocks/>
          </p:cNvSpPr>
          <p:nvPr/>
        </p:nvSpPr>
        <p:spPr>
          <a:xfrm>
            <a:off x="2727748" y="349699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2164566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4" name="Content Placeholder 2"/>
          <p:cNvSpPr txBox="1">
            <a:spLocks/>
          </p:cNvSpPr>
          <p:nvPr/>
        </p:nvSpPr>
        <p:spPr>
          <a:xfrm>
            <a:off x="1603422" y="34874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5" name="Content Placeholder 2"/>
          <p:cNvSpPr txBox="1">
            <a:spLocks/>
          </p:cNvSpPr>
          <p:nvPr/>
        </p:nvSpPr>
        <p:spPr>
          <a:xfrm>
            <a:off x="1002213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450002" y="349699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7" name="Content Placeholder 2"/>
          <p:cNvSpPr txBox="1">
            <a:spLocks/>
          </p:cNvSpPr>
          <p:nvPr/>
        </p:nvSpPr>
        <p:spPr>
          <a:xfrm>
            <a:off x="-109824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8" name="Content Placeholder 2"/>
          <p:cNvSpPr txBox="1">
            <a:spLocks/>
          </p:cNvSpPr>
          <p:nvPr/>
        </p:nvSpPr>
        <p:spPr>
          <a:xfrm>
            <a:off x="6224091" y="350171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6807009" y="3507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0" name="Content Placeholder 2"/>
          <p:cNvSpPr txBox="1">
            <a:spLocks/>
          </p:cNvSpPr>
          <p:nvPr/>
        </p:nvSpPr>
        <p:spPr>
          <a:xfrm>
            <a:off x="7393309" y="35128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1" name="Content Placeholder 2"/>
          <p:cNvSpPr txBox="1">
            <a:spLocks/>
          </p:cNvSpPr>
          <p:nvPr/>
        </p:nvSpPr>
        <p:spPr>
          <a:xfrm>
            <a:off x="7975684" y="3525144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2" name="Content Placeholder 2"/>
          <p:cNvSpPr txBox="1">
            <a:spLocks/>
          </p:cNvSpPr>
          <p:nvPr/>
        </p:nvSpPr>
        <p:spPr>
          <a:xfrm>
            <a:off x="8518073" y="35303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3" name="Content Placeholder 2"/>
          <p:cNvSpPr txBox="1">
            <a:spLocks/>
          </p:cNvSpPr>
          <p:nvPr/>
        </p:nvSpPr>
        <p:spPr>
          <a:xfrm>
            <a:off x="3914449" y="38839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4" name="Content Placeholder 2"/>
          <p:cNvSpPr txBox="1">
            <a:spLocks/>
          </p:cNvSpPr>
          <p:nvPr/>
        </p:nvSpPr>
        <p:spPr>
          <a:xfrm>
            <a:off x="4533934" y="38868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5" name="Content Placeholder 2"/>
          <p:cNvSpPr txBox="1">
            <a:spLocks/>
          </p:cNvSpPr>
          <p:nvPr/>
        </p:nvSpPr>
        <p:spPr>
          <a:xfrm>
            <a:off x="5113206" y="38839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6" name="Content Placeholder 2"/>
          <p:cNvSpPr txBox="1">
            <a:spLocks/>
          </p:cNvSpPr>
          <p:nvPr/>
        </p:nvSpPr>
        <p:spPr>
          <a:xfrm>
            <a:off x="5679713" y="38835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7" name="Content Placeholder 2"/>
          <p:cNvSpPr txBox="1">
            <a:spLocks/>
          </p:cNvSpPr>
          <p:nvPr/>
        </p:nvSpPr>
        <p:spPr>
          <a:xfrm>
            <a:off x="3362372" y="38868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8" name="Content Placeholder 2"/>
          <p:cNvSpPr txBox="1">
            <a:spLocks/>
          </p:cNvSpPr>
          <p:nvPr/>
        </p:nvSpPr>
        <p:spPr>
          <a:xfrm>
            <a:off x="2772782" y="387446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9" name="Content Placeholder 2"/>
          <p:cNvSpPr txBox="1">
            <a:spLocks/>
          </p:cNvSpPr>
          <p:nvPr/>
        </p:nvSpPr>
        <p:spPr>
          <a:xfrm>
            <a:off x="2209600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0" name="Content Placeholder 2"/>
          <p:cNvSpPr txBox="1">
            <a:spLocks/>
          </p:cNvSpPr>
          <p:nvPr/>
        </p:nvSpPr>
        <p:spPr>
          <a:xfrm>
            <a:off x="1648456" y="386493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1" name="Content Placeholder 2"/>
          <p:cNvSpPr txBox="1">
            <a:spLocks/>
          </p:cNvSpPr>
          <p:nvPr/>
        </p:nvSpPr>
        <p:spPr>
          <a:xfrm>
            <a:off x="1047247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2" name="Content Placeholder 2"/>
          <p:cNvSpPr txBox="1">
            <a:spLocks/>
          </p:cNvSpPr>
          <p:nvPr/>
        </p:nvSpPr>
        <p:spPr>
          <a:xfrm>
            <a:off x="495036" y="387446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3" name="Content Placeholder 2"/>
          <p:cNvSpPr txBox="1">
            <a:spLocks/>
          </p:cNvSpPr>
          <p:nvPr/>
        </p:nvSpPr>
        <p:spPr>
          <a:xfrm>
            <a:off x="-64790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4" name="Content Placeholder 2"/>
          <p:cNvSpPr txBox="1">
            <a:spLocks/>
          </p:cNvSpPr>
          <p:nvPr/>
        </p:nvSpPr>
        <p:spPr>
          <a:xfrm>
            <a:off x="6269125" y="38712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9B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5" name="Content Placeholder 2"/>
          <p:cNvSpPr txBox="1">
            <a:spLocks/>
          </p:cNvSpPr>
          <p:nvPr/>
        </p:nvSpPr>
        <p:spPr>
          <a:xfrm>
            <a:off x="6852043" y="389309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6" name="Content Placeholder 2"/>
          <p:cNvSpPr txBox="1">
            <a:spLocks/>
          </p:cNvSpPr>
          <p:nvPr/>
        </p:nvSpPr>
        <p:spPr>
          <a:xfrm>
            <a:off x="7438343" y="389034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7" name="Content Placeholder 2"/>
          <p:cNvSpPr txBox="1">
            <a:spLocks/>
          </p:cNvSpPr>
          <p:nvPr/>
        </p:nvSpPr>
        <p:spPr>
          <a:xfrm>
            <a:off x="8020718" y="3862850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8" name="Content Placeholder 2"/>
          <p:cNvSpPr txBox="1">
            <a:spLocks/>
          </p:cNvSpPr>
          <p:nvPr/>
        </p:nvSpPr>
        <p:spPr>
          <a:xfrm>
            <a:off x="8563107" y="38680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9" name="Content Placeholder 2"/>
          <p:cNvSpPr txBox="1">
            <a:spLocks/>
          </p:cNvSpPr>
          <p:nvPr/>
        </p:nvSpPr>
        <p:spPr>
          <a:xfrm>
            <a:off x="3914449" y="43473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0" name="Content Placeholder 2"/>
          <p:cNvSpPr txBox="1">
            <a:spLocks/>
          </p:cNvSpPr>
          <p:nvPr/>
        </p:nvSpPr>
        <p:spPr>
          <a:xfrm>
            <a:off x="4533934" y="43263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1" name="Content Placeholder 2"/>
          <p:cNvSpPr txBox="1">
            <a:spLocks/>
          </p:cNvSpPr>
          <p:nvPr/>
        </p:nvSpPr>
        <p:spPr>
          <a:xfrm>
            <a:off x="5113206" y="43473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2" name="Content Placeholder 2"/>
          <p:cNvSpPr txBox="1">
            <a:spLocks/>
          </p:cNvSpPr>
          <p:nvPr/>
        </p:nvSpPr>
        <p:spPr>
          <a:xfrm>
            <a:off x="5679713" y="43549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3" name="Content Placeholder 2"/>
          <p:cNvSpPr txBox="1">
            <a:spLocks/>
          </p:cNvSpPr>
          <p:nvPr/>
        </p:nvSpPr>
        <p:spPr>
          <a:xfrm>
            <a:off x="3362372" y="43263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2772782" y="439351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5" name="Content Placeholder 2"/>
          <p:cNvSpPr txBox="1">
            <a:spLocks/>
          </p:cNvSpPr>
          <p:nvPr/>
        </p:nvSpPr>
        <p:spPr>
          <a:xfrm>
            <a:off x="2209600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6" name="Content Placeholder 2"/>
          <p:cNvSpPr txBox="1">
            <a:spLocks/>
          </p:cNvSpPr>
          <p:nvPr/>
        </p:nvSpPr>
        <p:spPr>
          <a:xfrm>
            <a:off x="1648456" y="43839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7" name="Content Placeholder 2"/>
          <p:cNvSpPr txBox="1">
            <a:spLocks/>
          </p:cNvSpPr>
          <p:nvPr/>
        </p:nvSpPr>
        <p:spPr>
          <a:xfrm>
            <a:off x="1047247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8" name="Content Placeholder 2"/>
          <p:cNvSpPr txBox="1">
            <a:spLocks/>
          </p:cNvSpPr>
          <p:nvPr/>
        </p:nvSpPr>
        <p:spPr>
          <a:xfrm>
            <a:off x="495036" y="439351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9" name="Content Placeholder 2"/>
          <p:cNvSpPr txBox="1">
            <a:spLocks/>
          </p:cNvSpPr>
          <p:nvPr/>
        </p:nvSpPr>
        <p:spPr>
          <a:xfrm>
            <a:off x="-64790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0" name="Content Placeholder 2"/>
          <p:cNvSpPr txBox="1">
            <a:spLocks/>
          </p:cNvSpPr>
          <p:nvPr/>
        </p:nvSpPr>
        <p:spPr>
          <a:xfrm>
            <a:off x="6269125" y="442208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AB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1" name="Content Placeholder 2"/>
          <p:cNvSpPr txBox="1">
            <a:spLocks/>
          </p:cNvSpPr>
          <p:nvPr/>
        </p:nvSpPr>
        <p:spPr>
          <a:xfrm>
            <a:off x="6852043" y="43644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2" name="Content Placeholder 2"/>
          <p:cNvSpPr txBox="1">
            <a:spLocks/>
          </p:cNvSpPr>
          <p:nvPr/>
        </p:nvSpPr>
        <p:spPr>
          <a:xfrm>
            <a:off x="7438343" y="440938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3" name="Content Placeholder 2"/>
          <p:cNvSpPr txBox="1">
            <a:spLocks/>
          </p:cNvSpPr>
          <p:nvPr/>
        </p:nvSpPr>
        <p:spPr>
          <a:xfrm>
            <a:off x="8020718" y="4381900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4" name="Content Placeholder 2"/>
          <p:cNvSpPr txBox="1">
            <a:spLocks/>
          </p:cNvSpPr>
          <p:nvPr/>
        </p:nvSpPr>
        <p:spPr>
          <a:xfrm>
            <a:off x="8563107" y="441891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5" name="Content Placeholder 2"/>
          <p:cNvSpPr txBox="1">
            <a:spLocks/>
          </p:cNvSpPr>
          <p:nvPr/>
        </p:nvSpPr>
        <p:spPr>
          <a:xfrm>
            <a:off x="3953995" y="48304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6" name="Content Placeholder 2"/>
          <p:cNvSpPr txBox="1">
            <a:spLocks/>
          </p:cNvSpPr>
          <p:nvPr/>
        </p:nvSpPr>
        <p:spPr>
          <a:xfrm>
            <a:off x="4573480" y="47542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7" name="Content Placeholder 2"/>
          <p:cNvSpPr txBox="1">
            <a:spLocks/>
          </p:cNvSpPr>
          <p:nvPr/>
        </p:nvSpPr>
        <p:spPr>
          <a:xfrm>
            <a:off x="5152752" y="48304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8" name="Content Placeholder 2"/>
          <p:cNvSpPr txBox="1">
            <a:spLocks/>
          </p:cNvSpPr>
          <p:nvPr/>
        </p:nvSpPr>
        <p:spPr>
          <a:xfrm>
            <a:off x="5719259" y="47828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9" name="Content Placeholder 2"/>
          <p:cNvSpPr txBox="1">
            <a:spLocks/>
          </p:cNvSpPr>
          <p:nvPr/>
        </p:nvSpPr>
        <p:spPr>
          <a:xfrm>
            <a:off x="3401918" y="48050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0" name="Content Placeholder 2"/>
          <p:cNvSpPr txBox="1">
            <a:spLocks/>
          </p:cNvSpPr>
          <p:nvPr/>
        </p:nvSpPr>
        <p:spPr>
          <a:xfrm>
            <a:off x="2812328" y="478917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1" name="Content Placeholder 2"/>
          <p:cNvSpPr txBox="1">
            <a:spLocks/>
          </p:cNvSpPr>
          <p:nvPr/>
        </p:nvSpPr>
        <p:spPr>
          <a:xfrm>
            <a:off x="2249146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2" name="Content Placeholder 2"/>
          <p:cNvSpPr txBox="1">
            <a:spLocks/>
          </p:cNvSpPr>
          <p:nvPr/>
        </p:nvSpPr>
        <p:spPr>
          <a:xfrm>
            <a:off x="1688002" y="47796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3" name="Content Placeholder 2"/>
          <p:cNvSpPr txBox="1">
            <a:spLocks/>
          </p:cNvSpPr>
          <p:nvPr/>
        </p:nvSpPr>
        <p:spPr>
          <a:xfrm>
            <a:off x="1086793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4" name="Content Placeholder 2"/>
          <p:cNvSpPr txBox="1">
            <a:spLocks/>
          </p:cNvSpPr>
          <p:nvPr/>
        </p:nvSpPr>
        <p:spPr>
          <a:xfrm>
            <a:off x="534582" y="478918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5" name="Content Placeholder 2"/>
          <p:cNvSpPr txBox="1">
            <a:spLocks/>
          </p:cNvSpPr>
          <p:nvPr/>
        </p:nvSpPr>
        <p:spPr>
          <a:xfrm>
            <a:off x="-25244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6" name="Content Placeholder 2"/>
          <p:cNvSpPr txBox="1">
            <a:spLocks/>
          </p:cNvSpPr>
          <p:nvPr/>
        </p:nvSpPr>
        <p:spPr>
          <a:xfrm>
            <a:off x="6308671" y="48177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7" name="Content Placeholder 2"/>
          <p:cNvSpPr txBox="1">
            <a:spLocks/>
          </p:cNvSpPr>
          <p:nvPr/>
        </p:nvSpPr>
        <p:spPr>
          <a:xfrm>
            <a:off x="6891589" y="47923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8" name="Content Placeholder 2"/>
          <p:cNvSpPr txBox="1">
            <a:spLocks/>
          </p:cNvSpPr>
          <p:nvPr/>
        </p:nvSpPr>
        <p:spPr>
          <a:xfrm>
            <a:off x="7477889" y="48050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9" name="Content Placeholder 2"/>
          <p:cNvSpPr txBox="1">
            <a:spLocks/>
          </p:cNvSpPr>
          <p:nvPr/>
        </p:nvSpPr>
        <p:spPr>
          <a:xfrm>
            <a:off x="8060264" y="4809818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0" name="Content Placeholder 2"/>
          <p:cNvSpPr txBox="1">
            <a:spLocks/>
          </p:cNvSpPr>
          <p:nvPr/>
        </p:nvSpPr>
        <p:spPr>
          <a:xfrm>
            <a:off x="8602653" y="48145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3" name="Content Placeholder 2"/>
          <p:cNvSpPr txBox="1">
            <a:spLocks/>
          </p:cNvSpPr>
          <p:nvPr/>
        </p:nvSpPr>
        <p:spPr>
          <a:xfrm>
            <a:off x="3963273" y="52532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4" name="Content Placeholder 2"/>
          <p:cNvSpPr txBox="1">
            <a:spLocks/>
          </p:cNvSpPr>
          <p:nvPr/>
        </p:nvSpPr>
        <p:spPr>
          <a:xfrm>
            <a:off x="4582758" y="517700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5" name="Content Placeholder 2"/>
          <p:cNvSpPr txBox="1">
            <a:spLocks/>
          </p:cNvSpPr>
          <p:nvPr/>
        </p:nvSpPr>
        <p:spPr>
          <a:xfrm>
            <a:off x="5162030" y="525320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6" name="Content Placeholder 2"/>
          <p:cNvSpPr txBox="1">
            <a:spLocks/>
          </p:cNvSpPr>
          <p:nvPr/>
        </p:nvSpPr>
        <p:spPr>
          <a:xfrm>
            <a:off x="5728537" y="52055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7" name="Content Placeholder 2"/>
          <p:cNvSpPr txBox="1">
            <a:spLocks/>
          </p:cNvSpPr>
          <p:nvPr/>
        </p:nvSpPr>
        <p:spPr>
          <a:xfrm>
            <a:off x="3411196" y="522780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8" name="Content Placeholder 2"/>
          <p:cNvSpPr txBox="1">
            <a:spLocks/>
          </p:cNvSpPr>
          <p:nvPr/>
        </p:nvSpPr>
        <p:spPr>
          <a:xfrm>
            <a:off x="2821606" y="52119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9" name="Content Placeholder 2"/>
          <p:cNvSpPr txBox="1">
            <a:spLocks/>
          </p:cNvSpPr>
          <p:nvPr/>
        </p:nvSpPr>
        <p:spPr>
          <a:xfrm>
            <a:off x="2258424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0" name="Content Placeholder 2"/>
          <p:cNvSpPr txBox="1">
            <a:spLocks/>
          </p:cNvSpPr>
          <p:nvPr/>
        </p:nvSpPr>
        <p:spPr>
          <a:xfrm>
            <a:off x="1697280" y="52024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1" name="Content Placeholder 2"/>
          <p:cNvSpPr txBox="1">
            <a:spLocks/>
          </p:cNvSpPr>
          <p:nvPr/>
        </p:nvSpPr>
        <p:spPr>
          <a:xfrm>
            <a:off x="1096071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2" name="Content Placeholder 2"/>
          <p:cNvSpPr txBox="1">
            <a:spLocks/>
          </p:cNvSpPr>
          <p:nvPr/>
        </p:nvSpPr>
        <p:spPr>
          <a:xfrm>
            <a:off x="543860" y="52119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3" name="Content Placeholder 2"/>
          <p:cNvSpPr txBox="1">
            <a:spLocks/>
          </p:cNvSpPr>
          <p:nvPr/>
        </p:nvSpPr>
        <p:spPr>
          <a:xfrm>
            <a:off x="-15966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4" name="Content Placeholder 2"/>
          <p:cNvSpPr txBox="1">
            <a:spLocks/>
          </p:cNvSpPr>
          <p:nvPr/>
        </p:nvSpPr>
        <p:spPr>
          <a:xfrm>
            <a:off x="6317949" y="52405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5" name="Content Placeholder 2"/>
          <p:cNvSpPr txBox="1">
            <a:spLocks/>
          </p:cNvSpPr>
          <p:nvPr/>
        </p:nvSpPr>
        <p:spPr>
          <a:xfrm>
            <a:off x="6900867" y="521510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6" name="Content Placeholder 2"/>
          <p:cNvSpPr txBox="1">
            <a:spLocks/>
          </p:cNvSpPr>
          <p:nvPr/>
        </p:nvSpPr>
        <p:spPr>
          <a:xfrm>
            <a:off x="7487167" y="522780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7" name="Content Placeholder 2"/>
          <p:cNvSpPr txBox="1">
            <a:spLocks/>
          </p:cNvSpPr>
          <p:nvPr/>
        </p:nvSpPr>
        <p:spPr>
          <a:xfrm>
            <a:off x="8069542" y="5232564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CE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38" name="Content Placeholder 2"/>
          <p:cNvSpPr txBox="1">
            <a:spLocks/>
          </p:cNvSpPr>
          <p:nvPr/>
        </p:nvSpPr>
        <p:spPr>
          <a:xfrm>
            <a:off x="8611931" y="523732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C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239" name="Straight Connector 238"/>
          <p:cNvCxnSpPr/>
          <p:nvPr/>
        </p:nvCxnSpPr>
        <p:spPr>
          <a:xfrm flipH="1">
            <a:off x="-8016" y="513165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239"/>
          <p:cNvCxnSpPr/>
          <p:nvPr/>
        </p:nvCxnSpPr>
        <p:spPr>
          <a:xfrm flipH="1">
            <a:off x="-62" y="6427722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240"/>
          <p:cNvCxnSpPr/>
          <p:nvPr/>
        </p:nvCxnSpPr>
        <p:spPr>
          <a:xfrm flipH="1">
            <a:off x="23793" y="6014257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Connector 241"/>
          <p:cNvCxnSpPr/>
          <p:nvPr/>
        </p:nvCxnSpPr>
        <p:spPr>
          <a:xfrm flipH="1">
            <a:off x="-66" y="555307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0" name="Content Placeholder 2"/>
          <p:cNvSpPr txBox="1">
            <a:spLocks/>
          </p:cNvSpPr>
          <p:nvPr/>
        </p:nvSpPr>
        <p:spPr>
          <a:xfrm>
            <a:off x="3948700" y="571570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1" name="Content Placeholder 2"/>
          <p:cNvSpPr txBox="1">
            <a:spLocks/>
          </p:cNvSpPr>
          <p:nvPr/>
        </p:nvSpPr>
        <p:spPr>
          <a:xfrm>
            <a:off x="4568185" y="56395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2" name="Content Placeholder 2"/>
          <p:cNvSpPr txBox="1">
            <a:spLocks/>
          </p:cNvSpPr>
          <p:nvPr/>
        </p:nvSpPr>
        <p:spPr>
          <a:xfrm>
            <a:off x="5147457" y="571570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3" name="Content Placeholder 2"/>
          <p:cNvSpPr txBox="1">
            <a:spLocks/>
          </p:cNvSpPr>
          <p:nvPr/>
        </p:nvSpPr>
        <p:spPr>
          <a:xfrm>
            <a:off x="5713964" y="566807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4" name="Content Placeholder 2"/>
          <p:cNvSpPr txBox="1">
            <a:spLocks/>
          </p:cNvSpPr>
          <p:nvPr/>
        </p:nvSpPr>
        <p:spPr>
          <a:xfrm>
            <a:off x="3396623" y="56903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5" name="Content Placeholder 2"/>
          <p:cNvSpPr txBox="1">
            <a:spLocks/>
          </p:cNvSpPr>
          <p:nvPr/>
        </p:nvSpPr>
        <p:spPr>
          <a:xfrm>
            <a:off x="2807033" y="567442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6" name="Content Placeholder 2"/>
          <p:cNvSpPr txBox="1">
            <a:spLocks/>
          </p:cNvSpPr>
          <p:nvPr/>
        </p:nvSpPr>
        <p:spPr>
          <a:xfrm>
            <a:off x="2243851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7" name="Content Placeholder 2"/>
          <p:cNvSpPr txBox="1">
            <a:spLocks/>
          </p:cNvSpPr>
          <p:nvPr/>
        </p:nvSpPr>
        <p:spPr>
          <a:xfrm>
            <a:off x="1682707" y="56649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8" name="Content Placeholder 2"/>
          <p:cNvSpPr txBox="1">
            <a:spLocks/>
          </p:cNvSpPr>
          <p:nvPr/>
        </p:nvSpPr>
        <p:spPr>
          <a:xfrm>
            <a:off x="1081498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69" name="Content Placeholder 2"/>
          <p:cNvSpPr txBox="1">
            <a:spLocks/>
          </p:cNvSpPr>
          <p:nvPr/>
        </p:nvSpPr>
        <p:spPr>
          <a:xfrm>
            <a:off x="529287" y="567442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0" name="Content Placeholder 2"/>
          <p:cNvSpPr txBox="1">
            <a:spLocks/>
          </p:cNvSpPr>
          <p:nvPr/>
        </p:nvSpPr>
        <p:spPr>
          <a:xfrm>
            <a:off x="-30539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1" name="Content Placeholder 2"/>
          <p:cNvSpPr txBox="1">
            <a:spLocks/>
          </p:cNvSpPr>
          <p:nvPr/>
        </p:nvSpPr>
        <p:spPr>
          <a:xfrm>
            <a:off x="6303376" y="57030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2" name="Content Placeholder 2"/>
          <p:cNvSpPr txBox="1">
            <a:spLocks/>
          </p:cNvSpPr>
          <p:nvPr/>
        </p:nvSpPr>
        <p:spPr>
          <a:xfrm>
            <a:off x="6886294" y="567760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3" name="Content Placeholder 2"/>
          <p:cNvSpPr txBox="1">
            <a:spLocks/>
          </p:cNvSpPr>
          <p:nvPr/>
        </p:nvSpPr>
        <p:spPr>
          <a:xfrm>
            <a:off x="7472594" y="56903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D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4" name="Content Placeholder 2"/>
          <p:cNvSpPr txBox="1">
            <a:spLocks/>
          </p:cNvSpPr>
          <p:nvPr/>
        </p:nvSpPr>
        <p:spPr>
          <a:xfrm>
            <a:off x="8054969" y="5695067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5" name="Content Placeholder 2"/>
          <p:cNvSpPr txBox="1">
            <a:spLocks/>
          </p:cNvSpPr>
          <p:nvPr/>
        </p:nvSpPr>
        <p:spPr>
          <a:xfrm>
            <a:off x="8597358" y="56998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DF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6" name="Content Placeholder 2"/>
          <p:cNvSpPr txBox="1">
            <a:spLocks/>
          </p:cNvSpPr>
          <p:nvPr/>
        </p:nvSpPr>
        <p:spPr>
          <a:xfrm>
            <a:off x="3932795" y="65108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F7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7" name="Content Placeholder 2"/>
          <p:cNvSpPr txBox="1">
            <a:spLocks/>
          </p:cNvSpPr>
          <p:nvPr/>
        </p:nvSpPr>
        <p:spPr>
          <a:xfrm>
            <a:off x="4552280" y="643463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8" name="Content Placeholder 2"/>
          <p:cNvSpPr txBox="1">
            <a:spLocks/>
          </p:cNvSpPr>
          <p:nvPr/>
        </p:nvSpPr>
        <p:spPr>
          <a:xfrm>
            <a:off x="5131552" y="651083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79" name="Content Placeholder 2"/>
          <p:cNvSpPr txBox="1">
            <a:spLocks/>
          </p:cNvSpPr>
          <p:nvPr/>
        </p:nvSpPr>
        <p:spPr>
          <a:xfrm>
            <a:off x="5698059" y="646320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0" name="Content Placeholder 2"/>
          <p:cNvSpPr txBox="1">
            <a:spLocks/>
          </p:cNvSpPr>
          <p:nvPr/>
        </p:nvSpPr>
        <p:spPr>
          <a:xfrm>
            <a:off x="3380718" y="648543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1" name="Content Placeholder 2"/>
          <p:cNvSpPr txBox="1">
            <a:spLocks/>
          </p:cNvSpPr>
          <p:nvPr/>
        </p:nvSpPr>
        <p:spPr>
          <a:xfrm>
            <a:off x="2791128" y="646955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2" name="Content Placeholder 2"/>
          <p:cNvSpPr txBox="1">
            <a:spLocks/>
          </p:cNvSpPr>
          <p:nvPr/>
        </p:nvSpPr>
        <p:spPr>
          <a:xfrm>
            <a:off x="2227946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3" name="Content Placeholder 2"/>
          <p:cNvSpPr txBox="1">
            <a:spLocks/>
          </p:cNvSpPr>
          <p:nvPr/>
        </p:nvSpPr>
        <p:spPr>
          <a:xfrm>
            <a:off x="1666802" y="64600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4" name="Content Placeholder 2"/>
          <p:cNvSpPr txBox="1">
            <a:spLocks/>
          </p:cNvSpPr>
          <p:nvPr/>
        </p:nvSpPr>
        <p:spPr>
          <a:xfrm>
            <a:off x="1065593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5" name="Content Placeholder 2"/>
          <p:cNvSpPr txBox="1">
            <a:spLocks/>
          </p:cNvSpPr>
          <p:nvPr/>
        </p:nvSpPr>
        <p:spPr>
          <a:xfrm>
            <a:off x="513382" y="646955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6" name="Content Placeholder 2"/>
          <p:cNvSpPr txBox="1">
            <a:spLocks/>
          </p:cNvSpPr>
          <p:nvPr/>
        </p:nvSpPr>
        <p:spPr>
          <a:xfrm>
            <a:off x="-46444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7" name="Content Placeholder 2"/>
          <p:cNvSpPr txBox="1">
            <a:spLocks/>
          </p:cNvSpPr>
          <p:nvPr/>
        </p:nvSpPr>
        <p:spPr>
          <a:xfrm>
            <a:off x="6287471" y="64981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8" name="Content Placeholder 2"/>
          <p:cNvSpPr txBox="1">
            <a:spLocks/>
          </p:cNvSpPr>
          <p:nvPr/>
        </p:nvSpPr>
        <p:spPr>
          <a:xfrm>
            <a:off x="6870389" y="647273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9" name="Content Placeholder 2"/>
          <p:cNvSpPr txBox="1">
            <a:spLocks/>
          </p:cNvSpPr>
          <p:nvPr/>
        </p:nvSpPr>
        <p:spPr>
          <a:xfrm>
            <a:off x="7456689" y="648543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0" name="Content Placeholder 2"/>
          <p:cNvSpPr txBox="1">
            <a:spLocks/>
          </p:cNvSpPr>
          <p:nvPr/>
        </p:nvSpPr>
        <p:spPr>
          <a:xfrm>
            <a:off x="8039064" y="6490193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1" name="Content Placeholder 2"/>
          <p:cNvSpPr txBox="1">
            <a:spLocks/>
          </p:cNvSpPr>
          <p:nvPr/>
        </p:nvSpPr>
        <p:spPr>
          <a:xfrm>
            <a:off x="8581453" y="64949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F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2" name="Content Placeholder 2"/>
          <p:cNvSpPr txBox="1">
            <a:spLocks/>
          </p:cNvSpPr>
          <p:nvPr/>
        </p:nvSpPr>
        <p:spPr>
          <a:xfrm>
            <a:off x="3948698" y="612122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3" name="Content Placeholder 2"/>
          <p:cNvSpPr txBox="1">
            <a:spLocks/>
          </p:cNvSpPr>
          <p:nvPr/>
        </p:nvSpPr>
        <p:spPr>
          <a:xfrm>
            <a:off x="4568183" y="60450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4" name="Content Placeholder 2"/>
          <p:cNvSpPr txBox="1">
            <a:spLocks/>
          </p:cNvSpPr>
          <p:nvPr/>
        </p:nvSpPr>
        <p:spPr>
          <a:xfrm>
            <a:off x="5147455" y="612122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5" name="Content Placeholder 2"/>
          <p:cNvSpPr txBox="1">
            <a:spLocks/>
          </p:cNvSpPr>
          <p:nvPr/>
        </p:nvSpPr>
        <p:spPr>
          <a:xfrm>
            <a:off x="5713962" y="607359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6" name="Content Placeholder 2"/>
          <p:cNvSpPr txBox="1">
            <a:spLocks/>
          </p:cNvSpPr>
          <p:nvPr/>
        </p:nvSpPr>
        <p:spPr>
          <a:xfrm>
            <a:off x="3396621" y="60958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7" name="Content Placeholder 2"/>
          <p:cNvSpPr txBox="1">
            <a:spLocks/>
          </p:cNvSpPr>
          <p:nvPr/>
        </p:nvSpPr>
        <p:spPr>
          <a:xfrm>
            <a:off x="2807031" y="60799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8" name="Content Placeholder 2"/>
          <p:cNvSpPr txBox="1">
            <a:spLocks/>
          </p:cNvSpPr>
          <p:nvPr/>
        </p:nvSpPr>
        <p:spPr>
          <a:xfrm>
            <a:off x="2243849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99" name="Content Placeholder 2"/>
          <p:cNvSpPr txBox="1">
            <a:spLocks/>
          </p:cNvSpPr>
          <p:nvPr/>
        </p:nvSpPr>
        <p:spPr>
          <a:xfrm>
            <a:off x="1682705" y="60704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0" name="Content Placeholder 2"/>
          <p:cNvSpPr txBox="1">
            <a:spLocks/>
          </p:cNvSpPr>
          <p:nvPr/>
        </p:nvSpPr>
        <p:spPr>
          <a:xfrm>
            <a:off x="1081496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1" name="Content Placeholder 2"/>
          <p:cNvSpPr txBox="1">
            <a:spLocks/>
          </p:cNvSpPr>
          <p:nvPr/>
        </p:nvSpPr>
        <p:spPr>
          <a:xfrm>
            <a:off x="529285" y="607994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E1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2" name="Content Placeholder 2"/>
          <p:cNvSpPr txBox="1">
            <a:spLocks/>
          </p:cNvSpPr>
          <p:nvPr/>
        </p:nvSpPr>
        <p:spPr>
          <a:xfrm>
            <a:off x="-30541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3" name="Content Placeholder 2"/>
          <p:cNvSpPr txBox="1">
            <a:spLocks/>
          </p:cNvSpPr>
          <p:nvPr/>
        </p:nvSpPr>
        <p:spPr>
          <a:xfrm>
            <a:off x="6303374" y="61085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4" name="Content Placeholder 2"/>
          <p:cNvSpPr txBox="1">
            <a:spLocks/>
          </p:cNvSpPr>
          <p:nvPr/>
        </p:nvSpPr>
        <p:spPr>
          <a:xfrm>
            <a:off x="6886292" y="608312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5" name="Content Placeholder 2"/>
          <p:cNvSpPr txBox="1">
            <a:spLocks/>
          </p:cNvSpPr>
          <p:nvPr/>
        </p:nvSpPr>
        <p:spPr>
          <a:xfrm>
            <a:off x="7472592" y="60958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6" name="Content Placeholder 2"/>
          <p:cNvSpPr txBox="1">
            <a:spLocks/>
          </p:cNvSpPr>
          <p:nvPr/>
        </p:nvSpPr>
        <p:spPr>
          <a:xfrm>
            <a:off x="8054967" y="6100583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07" name="Content Placeholder 2"/>
          <p:cNvSpPr txBox="1">
            <a:spLocks/>
          </p:cNvSpPr>
          <p:nvPr/>
        </p:nvSpPr>
        <p:spPr>
          <a:xfrm>
            <a:off x="8597356" y="61053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E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259" name="Picture 25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451" y="2972065"/>
            <a:ext cx="572956" cy="419142"/>
          </a:xfrm>
          <a:prstGeom prst="rect">
            <a:avLst/>
          </a:prstGeom>
        </p:spPr>
      </p:pic>
      <p:sp>
        <p:nvSpPr>
          <p:cNvPr id="311" name="Content Placeholder 2"/>
          <p:cNvSpPr txBox="1">
            <a:spLocks/>
          </p:cNvSpPr>
          <p:nvPr/>
        </p:nvSpPr>
        <p:spPr>
          <a:xfrm>
            <a:off x="9369624" y="539751"/>
            <a:ext cx="2822375" cy="5775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/>
              <a:t>Map 03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33132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9254" y="-22227"/>
            <a:ext cx="9172750" cy="68802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2"/>
          <p:cNvSpPr txBox="1">
            <a:spLocks/>
          </p:cNvSpPr>
          <p:nvPr/>
        </p:nvSpPr>
        <p:spPr>
          <a:xfrm>
            <a:off x="3914449" y="190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33934" y="1968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113206" y="190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679713" y="2254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362372" y="1968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772782" y="-2222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209600" y="2349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648456" y="-317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047247" y="2349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95036" y="-222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-64790" y="2349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269125" y="63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852043" y="2349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438343" y="-63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020718" y="252412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563107" y="31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0F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22985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8536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4422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9973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594372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149444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746461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30153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9217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74768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064516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8619588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140814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695886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6057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1" y="113347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-9252" y="168592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1" y="228600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-9252" y="283845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9254" y="342900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1" y="398145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-15991" y="459105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-25244" y="514350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-15991" y="576262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-25244" y="631507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9254" y="54292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ontent Placeholder 2"/>
          <p:cNvSpPr txBox="1">
            <a:spLocks/>
          </p:cNvSpPr>
          <p:nvPr/>
        </p:nvSpPr>
        <p:spPr>
          <a:xfrm>
            <a:off x="3953995" y="5810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4573480" y="7588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152752" y="5810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5719259" y="78739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3401918" y="7588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2812328" y="539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2249146" y="7969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1688002" y="5302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1086793" y="7969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534582" y="5397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-25244" y="7969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6308671" y="5683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6891589" y="7969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7477889" y="5556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8060264" y="814387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8602653" y="5651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3914449" y="11620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4533934" y="13398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5113206" y="11620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5679713" y="13684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3362372" y="13398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2772782" y="112077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2209600" y="13779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1648456" y="11112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1047247" y="13779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0" name="Content Placeholder 2"/>
          <p:cNvSpPr txBox="1">
            <a:spLocks/>
          </p:cNvSpPr>
          <p:nvPr/>
        </p:nvSpPr>
        <p:spPr>
          <a:xfrm>
            <a:off x="495036" y="11207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-64790" y="13779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6269125" y="11493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6852043" y="13779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7438343" y="11366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2D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8020718" y="1395411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6" name="Content Placeholder 2"/>
          <p:cNvSpPr txBox="1">
            <a:spLocks/>
          </p:cNvSpPr>
          <p:nvPr/>
        </p:nvSpPr>
        <p:spPr>
          <a:xfrm>
            <a:off x="8563107" y="11461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3914449" y="16954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37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8" name="Content Placeholder 2"/>
          <p:cNvSpPr txBox="1">
            <a:spLocks/>
          </p:cNvSpPr>
          <p:nvPr/>
        </p:nvSpPr>
        <p:spPr>
          <a:xfrm>
            <a:off x="4533934" y="1873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5113206" y="16954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5679713" y="19018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3362372" y="1873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2772782" y="16541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3" name="Content Placeholder 2"/>
          <p:cNvSpPr txBox="1">
            <a:spLocks/>
          </p:cNvSpPr>
          <p:nvPr/>
        </p:nvSpPr>
        <p:spPr>
          <a:xfrm>
            <a:off x="2209600" y="19113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4" name="Content Placeholder 2"/>
          <p:cNvSpPr txBox="1">
            <a:spLocks/>
          </p:cNvSpPr>
          <p:nvPr/>
        </p:nvSpPr>
        <p:spPr>
          <a:xfrm>
            <a:off x="1648456" y="16446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5" name="Content Placeholder 2"/>
          <p:cNvSpPr txBox="1">
            <a:spLocks/>
          </p:cNvSpPr>
          <p:nvPr/>
        </p:nvSpPr>
        <p:spPr>
          <a:xfrm>
            <a:off x="1047247" y="19113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6" name="Content Placeholder 2"/>
          <p:cNvSpPr txBox="1">
            <a:spLocks/>
          </p:cNvSpPr>
          <p:nvPr/>
        </p:nvSpPr>
        <p:spPr>
          <a:xfrm>
            <a:off x="495036" y="16541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-64790" y="19113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8" name="Content Placeholder 2"/>
          <p:cNvSpPr txBox="1">
            <a:spLocks/>
          </p:cNvSpPr>
          <p:nvPr/>
        </p:nvSpPr>
        <p:spPr>
          <a:xfrm>
            <a:off x="6269125" y="16827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9" name="Content Placeholder 2"/>
          <p:cNvSpPr txBox="1">
            <a:spLocks/>
          </p:cNvSpPr>
          <p:nvPr/>
        </p:nvSpPr>
        <p:spPr>
          <a:xfrm>
            <a:off x="6852043" y="19113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7438343" y="16700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1" name="Content Placeholder 2"/>
          <p:cNvSpPr txBox="1">
            <a:spLocks/>
          </p:cNvSpPr>
          <p:nvPr/>
        </p:nvSpPr>
        <p:spPr>
          <a:xfrm>
            <a:off x="8020718" y="1928812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2" name="Content Placeholder 2"/>
          <p:cNvSpPr txBox="1">
            <a:spLocks/>
          </p:cNvSpPr>
          <p:nvPr/>
        </p:nvSpPr>
        <p:spPr>
          <a:xfrm>
            <a:off x="8563107" y="16795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3" name="Content Placeholder 2"/>
          <p:cNvSpPr txBox="1">
            <a:spLocks/>
          </p:cNvSpPr>
          <p:nvPr/>
        </p:nvSpPr>
        <p:spPr>
          <a:xfrm>
            <a:off x="3953995" y="22939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4" name="Content Placeholder 2"/>
          <p:cNvSpPr txBox="1">
            <a:spLocks/>
          </p:cNvSpPr>
          <p:nvPr/>
        </p:nvSpPr>
        <p:spPr>
          <a:xfrm>
            <a:off x="4573480" y="24717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5152752" y="22939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6" name="Content Placeholder 2"/>
          <p:cNvSpPr txBox="1">
            <a:spLocks/>
          </p:cNvSpPr>
          <p:nvPr/>
        </p:nvSpPr>
        <p:spPr>
          <a:xfrm>
            <a:off x="5719259" y="250031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3401918" y="24717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2812328" y="225266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9" name="Content Placeholder 2"/>
          <p:cNvSpPr txBox="1">
            <a:spLocks/>
          </p:cNvSpPr>
          <p:nvPr/>
        </p:nvSpPr>
        <p:spPr>
          <a:xfrm>
            <a:off x="2249146" y="25098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0" name="Content Placeholder 2"/>
          <p:cNvSpPr txBox="1">
            <a:spLocks/>
          </p:cNvSpPr>
          <p:nvPr/>
        </p:nvSpPr>
        <p:spPr>
          <a:xfrm>
            <a:off x="1688002" y="22431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1" name="Content Placeholder 2"/>
          <p:cNvSpPr txBox="1">
            <a:spLocks/>
          </p:cNvSpPr>
          <p:nvPr/>
        </p:nvSpPr>
        <p:spPr>
          <a:xfrm>
            <a:off x="1086793" y="25098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534582" y="225266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-25244" y="25098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40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4" name="Content Placeholder 2"/>
          <p:cNvSpPr txBox="1">
            <a:spLocks/>
          </p:cNvSpPr>
          <p:nvPr/>
        </p:nvSpPr>
        <p:spPr>
          <a:xfrm>
            <a:off x="6308671" y="22812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5" name="Content Placeholder 2"/>
          <p:cNvSpPr txBox="1">
            <a:spLocks/>
          </p:cNvSpPr>
          <p:nvPr/>
        </p:nvSpPr>
        <p:spPr>
          <a:xfrm>
            <a:off x="6891589" y="25098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7477889" y="22685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7" name="Content Placeholder 2"/>
          <p:cNvSpPr txBox="1">
            <a:spLocks/>
          </p:cNvSpPr>
          <p:nvPr/>
        </p:nvSpPr>
        <p:spPr>
          <a:xfrm>
            <a:off x="8060264" y="252729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8" name="Content Placeholder 2"/>
          <p:cNvSpPr txBox="1">
            <a:spLocks/>
          </p:cNvSpPr>
          <p:nvPr/>
        </p:nvSpPr>
        <p:spPr>
          <a:xfrm>
            <a:off x="8602653" y="227806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9" name="Content Placeholder 2"/>
          <p:cNvSpPr txBox="1">
            <a:spLocks/>
          </p:cNvSpPr>
          <p:nvPr/>
        </p:nvSpPr>
        <p:spPr>
          <a:xfrm>
            <a:off x="3914449" y="28638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0" name="Content Placeholder 2"/>
          <p:cNvSpPr txBox="1">
            <a:spLocks/>
          </p:cNvSpPr>
          <p:nvPr/>
        </p:nvSpPr>
        <p:spPr>
          <a:xfrm>
            <a:off x="4533934" y="30416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1" name="Content Placeholder 2"/>
          <p:cNvSpPr txBox="1">
            <a:spLocks/>
          </p:cNvSpPr>
          <p:nvPr/>
        </p:nvSpPr>
        <p:spPr>
          <a:xfrm>
            <a:off x="5113206" y="28638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2" name="Content Placeholder 2"/>
          <p:cNvSpPr txBox="1">
            <a:spLocks/>
          </p:cNvSpPr>
          <p:nvPr/>
        </p:nvSpPr>
        <p:spPr>
          <a:xfrm>
            <a:off x="5679713" y="30702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3" name="Content Placeholder 2"/>
          <p:cNvSpPr txBox="1">
            <a:spLocks/>
          </p:cNvSpPr>
          <p:nvPr/>
        </p:nvSpPr>
        <p:spPr>
          <a:xfrm>
            <a:off x="3362372" y="30416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4" name="Content Placeholder 2"/>
          <p:cNvSpPr txBox="1">
            <a:spLocks/>
          </p:cNvSpPr>
          <p:nvPr/>
        </p:nvSpPr>
        <p:spPr>
          <a:xfrm>
            <a:off x="2772782" y="28225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5" name="Content Placeholder 2"/>
          <p:cNvSpPr txBox="1">
            <a:spLocks/>
          </p:cNvSpPr>
          <p:nvPr/>
        </p:nvSpPr>
        <p:spPr>
          <a:xfrm>
            <a:off x="2209600" y="30797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6" name="Content Placeholder 2"/>
          <p:cNvSpPr txBox="1">
            <a:spLocks/>
          </p:cNvSpPr>
          <p:nvPr/>
        </p:nvSpPr>
        <p:spPr>
          <a:xfrm>
            <a:off x="1648456" y="28130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7" name="Content Placeholder 2"/>
          <p:cNvSpPr txBox="1">
            <a:spLocks/>
          </p:cNvSpPr>
          <p:nvPr/>
        </p:nvSpPr>
        <p:spPr>
          <a:xfrm>
            <a:off x="1047247" y="30797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8" name="Content Placeholder 2"/>
          <p:cNvSpPr txBox="1">
            <a:spLocks/>
          </p:cNvSpPr>
          <p:nvPr/>
        </p:nvSpPr>
        <p:spPr>
          <a:xfrm>
            <a:off x="495036" y="28225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9" name="Content Placeholder 2"/>
          <p:cNvSpPr txBox="1">
            <a:spLocks/>
          </p:cNvSpPr>
          <p:nvPr/>
        </p:nvSpPr>
        <p:spPr>
          <a:xfrm>
            <a:off x="-64790" y="30797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0" name="Content Placeholder 2"/>
          <p:cNvSpPr txBox="1">
            <a:spLocks/>
          </p:cNvSpPr>
          <p:nvPr/>
        </p:nvSpPr>
        <p:spPr>
          <a:xfrm>
            <a:off x="6269125" y="28511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1" name="Content Placeholder 2"/>
          <p:cNvSpPr txBox="1">
            <a:spLocks/>
          </p:cNvSpPr>
          <p:nvPr/>
        </p:nvSpPr>
        <p:spPr>
          <a:xfrm>
            <a:off x="6852043" y="30797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2" name="Content Placeholder 2"/>
          <p:cNvSpPr txBox="1">
            <a:spLocks/>
          </p:cNvSpPr>
          <p:nvPr/>
        </p:nvSpPr>
        <p:spPr>
          <a:xfrm>
            <a:off x="7438343" y="28384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3" name="Content Placeholder 2"/>
          <p:cNvSpPr txBox="1">
            <a:spLocks/>
          </p:cNvSpPr>
          <p:nvPr/>
        </p:nvSpPr>
        <p:spPr>
          <a:xfrm>
            <a:off x="8020718" y="3097213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4" name="Content Placeholder 2"/>
          <p:cNvSpPr txBox="1">
            <a:spLocks/>
          </p:cNvSpPr>
          <p:nvPr/>
        </p:nvSpPr>
        <p:spPr>
          <a:xfrm>
            <a:off x="8563107" y="28479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5" name="Content Placeholder 2"/>
          <p:cNvSpPr txBox="1">
            <a:spLocks/>
          </p:cNvSpPr>
          <p:nvPr/>
        </p:nvSpPr>
        <p:spPr>
          <a:xfrm>
            <a:off x="3914449" y="34353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6" name="Content Placeholder 2"/>
          <p:cNvSpPr txBox="1">
            <a:spLocks/>
          </p:cNvSpPr>
          <p:nvPr/>
        </p:nvSpPr>
        <p:spPr>
          <a:xfrm>
            <a:off x="4533934" y="36131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7" name="Content Placeholder 2"/>
          <p:cNvSpPr txBox="1">
            <a:spLocks/>
          </p:cNvSpPr>
          <p:nvPr/>
        </p:nvSpPr>
        <p:spPr>
          <a:xfrm>
            <a:off x="5113206" y="34353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5679713" y="36417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9" name="Content Placeholder 2"/>
          <p:cNvSpPr txBox="1">
            <a:spLocks/>
          </p:cNvSpPr>
          <p:nvPr/>
        </p:nvSpPr>
        <p:spPr>
          <a:xfrm>
            <a:off x="3362372" y="36131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0" name="Content Placeholder 2"/>
          <p:cNvSpPr txBox="1">
            <a:spLocks/>
          </p:cNvSpPr>
          <p:nvPr/>
        </p:nvSpPr>
        <p:spPr>
          <a:xfrm>
            <a:off x="2772782" y="33940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1" name="Content Placeholder 2"/>
          <p:cNvSpPr txBox="1">
            <a:spLocks/>
          </p:cNvSpPr>
          <p:nvPr/>
        </p:nvSpPr>
        <p:spPr>
          <a:xfrm>
            <a:off x="2209600" y="3651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2" name="Content Placeholder 2"/>
          <p:cNvSpPr txBox="1">
            <a:spLocks/>
          </p:cNvSpPr>
          <p:nvPr/>
        </p:nvSpPr>
        <p:spPr>
          <a:xfrm>
            <a:off x="1648456" y="33845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3" name="Content Placeholder 2"/>
          <p:cNvSpPr txBox="1">
            <a:spLocks/>
          </p:cNvSpPr>
          <p:nvPr/>
        </p:nvSpPr>
        <p:spPr>
          <a:xfrm>
            <a:off x="1047247" y="3651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4" name="Content Placeholder 2"/>
          <p:cNvSpPr txBox="1">
            <a:spLocks/>
          </p:cNvSpPr>
          <p:nvPr/>
        </p:nvSpPr>
        <p:spPr>
          <a:xfrm>
            <a:off x="495036" y="33940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5" name="Content Placeholder 2"/>
          <p:cNvSpPr txBox="1">
            <a:spLocks/>
          </p:cNvSpPr>
          <p:nvPr/>
        </p:nvSpPr>
        <p:spPr>
          <a:xfrm>
            <a:off x="-64790" y="3651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6" name="Content Placeholder 2"/>
          <p:cNvSpPr txBox="1">
            <a:spLocks/>
          </p:cNvSpPr>
          <p:nvPr/>
        </p:nvSpPr>
        <p:spPr>
          <a:xfrm>
            <a:off x="6269125" y="34226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7" name="Content Placeholder 2"/>
          <p:cNvSpPr txBox="1">
            <a:spLocks/>
          </p:cNvSpPr>
          <p:nvPr/>
        </p:nvSpPr>
        <p:spPr>
          <a:xfrm>
            <a:off x="6852043" y="3651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8" name="Content Placeholder 2"/>
          <p:cNvSpPr txBox="1">
            <a:spLocks/>
          </p:cNvSpPr>
          <p:nvPr/>
        </p:nvSpPr>
        <p:spPr>
          <a:xfrm>
            <a:off x="7438343" y="34099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9" name="Content Placeholder 2"/>
          <p:cNvSpPr txBox="1">
            <a:spLocks/>
          </p:cNvSpPr>
          <p:nvPr/>
        </p:nvSpPr>
        <p:spPr>
          <a:xfrm>
            <a:off x="8020718" y="3668713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0" name="Content Placeholder 2"/>
          <p:cNvSpPr txBox="1">
            <a:spLocks/>
          </p:cNvSpPr>
          <p:nvPr/>
        </p:nvSpPr>
        <p:spPr>
          <a:xfrm>
            <a:off x="8563107" y="34194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1" name="Content Placeholder 2"/>
          <p:cNvSpPr txBox="1">
            <a:spLocks/>
          </p:cNvSpPr>
          <p:nvPr/>
        </p:nvSpPr>
        <p:spPr>
          <a:xfrm>
            <a:off x="3914449" y="40195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2" name="Content Placeholder 2"/>
          <p:cNvSpPr txBox="1">
            <a:spLocks/>
          </p:cNvSpPr>
          <p:nvPr/>
        </p:nvSpPr>
        <p:spPr>
          <a:xfrm>
            <a:off x="4533934" y="41973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3" name="Content Placeholder 2"/>
          <p:cNvSpPr txBox="1">
            <a:spLocks/>
          </p:cNvSpPr>
          <p:nvPr/>
        </p:nvSpPr>
        <p:spPr>
          <a:xfrm>
            <a:off x="5113206" y="40195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4" name="Content Placeholder 2"/>
          <p:cNvSpPr txBox="1">
            <a:spLocks/>
          </p:cNvSpPr>
          <p:nvPr/>
        </p:nvSpPr>
        <p:spPr>
          <a:xfrm>
            <a:off x="5679713" y="42259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5" name="Content Placeholder 2"/>
          <p:cNvSpPr txBox="1">
            <a:spLocks/>
          </p:cNvSpPr>
          <p:nvPr/>
        </p:nvSpPr>
        <p:spPr>
          <a:xfrm>
            <a:off x="3362372" y="41973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6" name="Content Placeholder 2"/>
          <p:cNvSpPr txBox="1">
            <a:spLocks/>
          </p:cNvSpPr>
          <p:nvPr/>
        </p:nvSpPr>
        <p:spPr>
          <a:xfrm>
            <a:off x="2772782" y="39782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7" name="Content Placeholder 2"/>
          <p:cNvSpPr txBox="1">
            <a:spLocks/>
          </p:cNvSpPr>
          <p:nvPr/>
        </p:nvSpPr>
        <p:spPr>
          <a:xfrm>
            <a:off x="2209600" y="42354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8" name="Content Placeholder 2"/>
          <p:cNvSpPr txBox="1">
            <a:spLocks/>
          </p:cNvSpPr>
          <p:nvPr/>
        </p:nvSpPr>
        <p:spPr>
          <a:xfrm>
            <a:off x="1648456" y="39687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9" name="Content Placeholder 2"/>
          <p:cNvSpPr txBox="1">
            <a:spLocks/>
          </p:cNvSpPr>
          <p:nvPr/>
        </p:nvSpPr>
        <p:spPr>
          <a:xfrm>
            <a:off x="1047247" y="42354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0" name="Content Placeholder 2"/>
          <p:cNvSpPr txBox="1">
            <a:spLocks/>
          </p:cNvSpPr>
          <p:nvPr/>
        </p:nvSpPr>
        <p:spPr>
          <a:xfrm>
            <a:off x="495036" y="397827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1" name="Content Placeholder 2"/>
          <p:cNvSpPr txBox="1">
            <a:spLocks/>
          </p:cNvSpPr>
          <p:nvPr/>
        </p:nvSpPr>
        <p:spPr>
          <a:xfrm>
            <a:off x="-64790" y="42354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2" name="Content Placeholder 2"/>
          <p:cNvSpPr txBox="1">
            <a:spLocks/>
          </p:cNvSpPr>
          <p:nvPr/>
        </p:nvSpPr>
        <p:spPr>
          <a:xfrm>
            <a:off x="6269125" y="40068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7B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3" name="Content Placeholder 2"/>
          <p:cNvSpPr txBox="1">
            <a:spLocks/>
          </p:cNvSpPr>
          <p:nvPr/>
        </p:nvSpPr>
        <p:spPr>
          <a:xfrm>
            <a:off x="6852043" y="42354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7C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4" name="Content Placeholder 2"/>
          <p:cNvSpPr txBox="1">
            <a:spLocks/>
          </p:cNvSpPr>
          <p:nvPr/>
        </p:nvSpPr>
        <p:spPr>
          <a:xfrm>
            <a:off x="7438343" y="39941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5" name="Content Placeholder 2"/>
          <p:cNvSpPr txBox="1">
            <a:spLocks/>
          </p:cNvSpPr>
          <p:nvPr/>
        </p:nvSpPr>
        <p:spPr>
          <a:xfrm>
            <a:off x="8020718" y="425290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6" name="Content Placeholder 2"/>
          <p:cNvSpPr txBox="1">
            <a:spLocks/>
          </p:cNvSpPr>
          <p:nvPr/>
        </p:nvSpPr>
        <p:spPr>
          <a:xfrm>
            <a:off x="8563107" y="400367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7" name="Content Placeholder 2"/>
          <p:cNvSpPr txBox="1">
            <a:spLocks/>
          </p:cNvSpPr>
          <p:nvPr/>
        </p:nvSpPr>
        <p:spPr>
          <a:xfrm>
            <a:off x="3869415" y="4603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8" name="Content Placeholder 2"/>
          <p:cNvSpPr txBox="1">
            <a:spLocks/>
          </p:cNvSpPr>
          <p:nvPr/>
        </p:nvSpPr>
        <p:spPr>
          <a:xfrm>
            <a:off x="4488900" y="47815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9" name="Content Placeholder 2"/>
          <p:cNvSpPr txBox="1">
            <a:spLocks/>
          </p:cNvSpPr>
          <p:nvPr/>
        </p:nvSpPr>
        <p:spPr>
          <a:xfrm>
            <a:off x="5068172" y="4603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5634679" y="48101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1" name="Content Placeholder 2"/>
          <p:cNvSpPr txBox="1">
            <a:spLocks/>
          </p:cNvSpPr>
          <p:nvPr/>
        </p:nvSpPr>
        <p:spPr>
          <a:xfrm>
            <a:off x="3317338" y="47815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2" name="Content Placeholder 2"/>
          <p:cNvSpPr txBox="1">
            <a:spLocks/>
          </p:cNvSpPr>
          <p:nvPr/>
        </p:nvSpPr>
        <p:spPr>
          <a:xfrm>
            <a:off x="2727748" y="45624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2164566" y="4819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4" name="Content Placeholder 2"/>
          <p:cNvSpPr txBox="1">
            <a:spLocks/>
          </p:cNvSpPr>
          <p:nvPr/>
        </p:nvSpPr>
        <p:spPr>
          <a:xfrm>
            <a:off x="1603422" y="45529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5" name="Content Placeholder 2"/>
          <p:cNvSpPr txBox="1">
            <a:spLocks/>
          </p:cNvSpPr>
          <p:nvPr/>
        </p:nvSpPr>
        <p:spPr>
          <a:xfrm>
            <a:off x="1002213" y="4819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450002" y="456247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7" name="Content Placeholder 2"/>
          <p:cNvSpPr txBox="1">
            <a:spLocks/>
          </p:cNvSpPr>
          <p:nvPr/>
        </p:nvSpPr>
        <p:spPr>
          <a:xfrm>
            <a:off x="-109824" y="4819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8" name="Content Placeholder 2"/>
          <p:cNvSpPr txBox="1">
            <a:spLocks/>
          </p:cNvSpPr>
          <p:nvPr/>
        </p:nvSpPr>
        <p:spPr>
          <a:xfrm>
            <a:off x="6224091" y="45910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6807009" y="4819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0" name="Content Placeholder 2"/>
          <p:cNvSpPr txBox="1">
            <a:spLocks/>
          </p:cNvSpPr>
          <p:nvPr/>
        </p:nvSpPr>
        <p:spPr>
          <a:xfrm>
            <a:off x="7393309" y="45783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1" name="Content Placeholder 2"/>
          <p:cNvSpPr txBox="1">
            <a:spLocks/>
          </p:cNvSpPr>
          <p:nvPr/>
        </p:nvSpPr>
        <p:spPr>
          <a:xfrm>
            <a:off x="7975684" y="483710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2" name="Content Placeholder 2"/>
          <p:cNvSpPr txBox="1">
            <a:spLocks/>
          </p:cNvSpPr>
          <p:nvPr/>
        </p:nvSpPr>
        <p:spPr>
          <a:xfrm>
            <a:off x="8518073" y="458787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3" name="Content Placeholder 2"/>
          <p:cNvSpPr txBox="1">
            <a:spLocks/>
          </p:cNvSpPr>
          <p:nvPr/>
        </p:nvSpPr>
        <p:spPr>
          <a:xfrm>
            <a:off x="3914449" y="51879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4" name="Content Placeholder 2"/>
          <p:cNvSpPr txBox="1">
            <a:spLocks/>
          </p:cNvSpPr>
          <p:nvPr/>
        </p:nvSpPr>
        <p:spPr>
          <a:xfrm>
            <a:off x="4533934" y="536574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5" name="Content Placeholder 2"/>
          <p:cNvSpPr txBox="1">
            <a:spLocks/>
          </p:cNvSpPr>
          <p:nvPr/>
        </p:nvSpPr>
        <p:spPr>
          <a:xfrm>
            <a:off x="5113206" y="51879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6" name="Content Placeholder 2"/>
          <p:cNvSpPr txBox="1">
            <a:spLocks/>
          </p:cNvSpPr>
          <p:nvPr/>
        </p:nvSpPr>
        <p:spPr>
          <a:xfrm>
            <a:off x="5679713" y="539431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7" name="Content Placeholder 2"/>
          <p:cNvSpPr txBox="1">
            <a:spLocks/>
          </p:cNvSpPr>
          <p:nvPr/>
        </p:nvSpPr>
        <p:spPr>
          <a:xfrm>
            <a:off x="3362372" y="536574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8" name="Content Placeholder 2"/>
          <p:cNvSpPr txBox="1">
            <a:spLocks/>
          </p:cNvSpPr>
          <p:nvPr/>
        </p:nvSpPr>
        <p:spPr>
          <a:xfrm>
            <a:off x="2772782" y="51466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9" name="Content Placeholder 2"/>
          <p:cNvSpPr txBox="1">
            <a:spLocks/>
          </p:cNvSpPr>
          <p:nvPr/>
        </p:nvSpPr>
        <p:spPr>
          <a:xfrm>
            <a:off x="2209600" y="54038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0" name="Content Placeholder 2"/>
          <p:cNvSpPr txBox="1">
            <a:spLocks/>
          </p:cNvSpPr>
          <p:nvPr/>
        </p:nvSpPr>
        <p:spPr>
          <a:xfrm>
            <a:off x="1648456" y="51371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1" name="Content Placeholder 2"/>
          <p:cNvSpPr txBox="1">
            <a:spLocks/>
          </p:cNvSpPr>
          <p:nvPr/>
        </p:nvSpPr>
        <p:spPr>
          <a:xfrm>
            <a:off x="1047247" y="54038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2" name="Content Placeholder 2"/>
          <p:cNvSpPr txBox="1">
            <a:spLocks/>
          </p:cNvSpPr>
          <p:nvPr/>
        </p:nvSpPr>
        <p:spPr>
          <a:xfrm>
            <a:off x="495036" y="514666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3" name="Content Placeholder 2"/>
          <p:cNvSpPr txBox="1">
            <a:spLocks/>
          </p:cNvSpPr>
          <p:nvPr/>
        </p:nvSpPr>
        <p:spPr>
          <a:xfrm>
            <a:off x="-64790" y="54038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4" name="Content Placeholder 2"/>
          <p:cNvSpPr txBox="1">
            <a:spLocks/>
          </p:cNvSpPr>
          <p:nvPr/>
        </p:nvSpPr>
        <p:spPr>
          <a:xfrm>
            <a:off x="6269125" y="51752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9B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5" name="Content Placeholder 2"/>
          <p:cNvSpPr txBox="1">
            <a:spLocks/>
          </p:cNvSpPr>
          <p:nvPr/>
        </p:nvSpPr>
        <p:spPr>
          <a:xfrm>
            <a:off x="6852043" y="54038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6" name="Content Placeholder 2"/>
          <p:cNvSpPr txBox="1">
            <a:spLocks/>
          </p:cNvSpPr>
          <p:nvPr/>
        </p:nvSpPr>
        <p:spPr>
          <a:xfrm>
            <a:off x="7438343" y="516254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7" name="Content Placeholder 2"/>
          <p:cNvSpPr txBox="1">
            <a:spLocks/>
          </p:cNvSpPr>
          <p:nvPr/>
        </p:nvSpPr>
        <p:spPr>
          <a:xfrm>
            <a:off x="8020718" y="5421307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8" name="Content Placeholder 2"/>
          <p:cNvSpPr txBox="1">
            <a:spLocks/>
          </p:cNvSpPr>
          <p:nvPr/>
        </p:nvSpPr>
        <p:spPr>
          <a:xfrm>
            <a:off x="8563107" y="51720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9" name="Content Placeholder 2"/>
          <p:cNvSpPr txBox="1">
            <a:spLocks/>
          </p:cNvSpPr>
          <p:nvPr/>
        </p:nvSpPr>
        <p:spPr>
          <a:xfrm>
            <a:off x="3914449" y="5746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0" name="Content Placeholder 2"/>
          <p:cNvSpPr txBox="1">
            <a:spLocks/>
          </p:cNvSpPr>
          <p:nvPr/>
        </p:nvSpPr>
        <p:spPr>
          <a:xfrm>
            <a:off x="4533934" y="59245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1" name="Content Placeholder 2"/>
          <p:cNvSpPr txBox="1">
            <a:spLocks/>
          </p:cNvSpPr>
          <p:nvPr/>
        </p:nvSpPr>
        <p:spPr>
          <a:xfrm>
            <a:off x="5113206" y="5746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2" name="Content Placeholder 2"/>
          <p:cNvSpPr txBox="1">
            <a:spLocks/>
          </p:cNvSpPr>
          <p:nvPr/>
        </p:nvSpPr>
        <p:spPr>
          <a:xfrm>
            <a:off x="5679713" y="59531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3" name="Content Placeholder 2"/>
          <p:cNvSpPr txBox="1">
            <a:spLocks/>
          </p:cNvSpPr>
          <p:nvPr/>
        </p:nvSpPr>
        <p:spPr>
          <a:xfrm>
            <a:off x="3362372" y="59245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2772782" y="57054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5" name="Content Placeholder 2"/>
          <p:cNvSpPr txBox="1">
            <a:spLocks/>
          </p:cNvSpPr>
          <p:nvPr/>
        </p:nvSpPr>
        <p:spPr>
          <a:xfrm>
            <a:off x="2209600" y="5962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6" name="Content Placeholder 2"/>
          <p:cNvSpPr txBox="1">
            <a:spLocks/>
          </p:cNvSpPr>
          <p:nvPr/>
        </p:nvSpPr>
        <p:spPr>
          <a:xfrm>
            <a:off x="1648456" y="56959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7" name="Content Placeholder 2"/>
          <p:cNvSpPr txBox="1">
            <a:spLocks/>
          </p:cNvSpPr>
          <p:nvPr/>
        </p:nvSpPr>
        <p:spPr>
          <a:xfrm>
            <a:off x="1047247" y="5962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8" name="Content Placeholder 2"/>
          <p:cNvSpPr txBox="1">
            <a:spLocks/>
          </p:cNvSpPr>
          <p:nvPr/>
        </p:nvSpPr>
        <p:spPr>
          <a:xfrm>
            <a:off x="495036" y="570547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9" name="Content Placeholder 2"/>
          <p:cNvSpPr txBox="1">
            <a:spLocks/>
          </p:cNvSpPr>
          <p:nvPr/>
        </p:nvSpPr>
        <p:spPr>
          <a:xfrm>
            <a:off x="-64790" y="5962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0" name="Content Placeholder 2"/>
          <p:cNvSpPr txBox="1">
            <a:spLocks/>
          </p:cNvSpPr>
          <p:nvPr/>
        </p:nvSpPr>
        <p:spPr>
          <a:xfrm>
            <a:off x="6269125" y="57340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AB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1" name="Content Placeholder 2"/>
          <p:cNvSpPr txBox="1">
            <a:spLocks/>
          </p:cNvSpPr>
          <p:nvPr/>
        </p:nvSpPr>
        <p:spPr>
          <a:xfrm>
            <a:off x="6852043" y="5962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2" name="Content Placeholder 2"/>
          <p:cNvSpPr txBox="1">
            <a:spLocks/>
          </p:cNvSpPr>
          <p:nvPr/>
        </p:nvSpPr>
        <p:spPr>
          <a:xfrm>
            <a:off x="7438343" y="57213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3" name="Content Placeholder 2"/>
          <p:cNvSpPr txBox="1">
            <a:spLocks/>
          </p:cNvSpPr>
          <p:nvPr/>
        </p:nvSpPr>
        <p:spPr>
          <a:xfrm>
            <a:off x="8020718" y="598010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4" name="Content Placeholder 2"/>
          <p:cNvSpPr txBox="1">
            <a:spLocks/>
          </p:cNvSpPr>
          <p:nvPr/>
        </p:nvSpPr>
        <p:spPr>
          <a:xfrm>
            <a:off x="8563107" y="573087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5" name="Content Placeholder 2"/>
          <p:cNvSpPr txBox="1">
            <a:spLocks/>
          </p:cNvSpPr>
          <p:nvPr/>
        </p:nvSpPr>
        <p:spPr>
          <a:xfrm>
            <a:off x="3953995" y="638095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6" name="Content Placeholder 2"/>
          <p:cNvSpPr txBox="1">
            <a:spLocks/>
          </p:cNvSpPr>
          <p:nvPr/>
        </p:nvSpPr>
        <p:spPr>
          <a:xfrm>
            <a:off x="4573480" y="63047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7" name="Content Placeholder 2"/>
          <p:cNvSpPr txBox="1">
            <a:spLocks/>
          </p:cNvSpPr>
          <p:nvPr/>
        </p:nvSpPr>
        <p:spPr>
          <a:xfrm>
            <a:off x="5152752" y="638095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8" name="Content Placeholder 2"/>
          <p:cNvSpPr txBox="1">
            <a:spLocks/>
          </p:cNvSpPr>
          <p:nvPr/>
        </p:nvSpPr>
        <p:spPr>
          <a:xfrm>
            <a:off x="5719259" y="633333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9" name="Content Placeholder 2"/>
          <p:cNvSpPr txBox="1">
            <a:spLocks/>
          </p:cNvSpPr>
          <p:nvPr/>
        </p:nvSpPr>
        <p:spPr>
          <a:xfrm>
            <a:off x="3401918" y="63555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0" name="Content Placeholder 2"/>
          <p:cNvSpPr txBox="1">
            <a:spLocks/>
          </p:cNvSpPr>
          <p:nvPr/>
        </p:nvSpPr>
        <p:spPr>
          <a:xfrm>
            <a:off x="2812328" y="633968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1" name="Content Placeholder 2"/>
          <p:cNvSpPr txBox="1">
            <a:spLocks/>
          </p:cNvSpPr>
          <p:nvPr/>
        </p:nvSpPr>
        <p:spPr>
          <a:xfrm>
            <a:off x="2249146" y="63428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2" name="Content Placeholder 2"/>
          <p:cNvSpPr txBox="1">
            <a:spLocks/>
          </p:cNvSpPr>
          <p:nvPr/>
        </p:nvSpPr>
        <p:spPr>
          <a:xfrm>
            <a:off x="1688002" y="63301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3" name="Content Placeholder 2"/>
          <p:cNvSpPr txBox="1">
            <a:spLocks/>
          </p:cNvSpPr>
          <p:nvPr/>
        </p:nvSpPr>
        <p:spPr>
          <a:xfrm>
            <a:off x="1086793" y="63428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4" name="Content Placeholder 2"/>
          <p:cNvSpPr txBox="1">
            <a:spLocks/>
          </p:cNvSpPr>
          <p:nvPr/>
        </p:nvSpPr>
        <p:spPr>
          <a:xfrm>
            <a:off x="534582" y="6339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5" name="Content Placeholder 2"/>
          <p:cNvSpPr txBox="1">
            <a:spLocks/>
          </p:cNvSpPr>
          <p:nvPr/>
        </p:nvSpPr>
        <p:spPr>
          <a:xfrm>
            <a:off x="-25244" y="63428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6" name="Content Placeholder 2"/>
          <p:cNvSpPr txBox="1">
            <a:spLocks/>
          </p:cNvSpPr>
          <p:nvPr/>
        </p:nvSpPr>
        <p:spPr>
          <a:xfrm>
            <a:off x="6308671" y="63682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7" name="Content Placeholder 2"/>
          <p:cNvSpPr txBox="1">
            <a:spLocks/>
          </p:cNvSpPr>
          <p:nvPr/>
        </p:nvSpPr>
        <p:spPr>
          <a:xfrm>
            <a:off x="6891589" y="63428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8" name="Content Placeholder 2"/>
          <p:cNvSpPr txBox="1">
            <a:spLocks/>
          </p:cNvSpPr>
          <p:nvPr/>
        </p:nvSpPr>
        <p:spPr>
          <a:xfrm>
            <a:off x="7477889" y="63555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9" name="Content Placeholder 2"/>
          <p:cNvSpPr txBox="1">
            <a:spLocks/>
          </p:cNvSpPr>
          <p:nvPr/>
        </p:nvSpPr>
        <p:spPr>
          <a:xfrm>
            <a:off x="8060264" y="636031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0" name="Content Placeholder 2"/>
          <p:cNvSpPr txBox="1">
            <a:spLocks/>
          </p:cNvSpPr>
          <p:nvPr/>
        </p:nvSpPr>
        <p:spPr>
          <a:xfrm>
            <a:off x="8602653" y="636508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2" name="Content Placeholder 2"/>
          <p:cNvSpPr txBox="1">
            <a:spLocks/>
          </p:cNvSpPr>
          <p:nvPr/>
        </p:nvSpPr>
        <p:spPr>
          <a:xfrm>
            <a:off x="9369624" y="539751"/>
            <a:ext cx="2822375" cy="5775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/>
              <a:t>Positions</a:t>
            </a:r>
          </a:p>
          <a:p>
            <a:r>
              <a:rPr lang="en-US" sz="4400" dirty="0" smtClean="0"/>
              <a:t>Template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61036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18"/>
            <a:ext cx="9191257" cy="6848982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3914449" y="190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33934" y="1968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113206" y="190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5679713" y="2254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362372" y="1968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772782" y="-2222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209600" y="2349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648456" y="-317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047247" y="2349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495036" y="-222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-64790" y="2349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6269125" y="63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6852043" y="2349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7438343" y="-63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8020718" y="252412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8563107" y="31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0F</a:t>
            </a:r>
            <a:endParaRPr lang="en-US" sz="1800" dirty="0">
              <a:solidFill>
                <a:schemeClr val="bg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22985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8536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4422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9973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594372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149444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746461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30153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921783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747685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064516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8619588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140814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1695886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60575" y="0"/>
            <a:ext cx="8389" cy="6858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1" y="113347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-9252" y="168592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1" y="228600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-9252" y="283845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9254" y="342900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1" y="398145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-15991" y="459105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-25244" y="5143500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-15991" y="576262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-25244" y="631507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9254" y="542925"/>
            <a:ext cx="92072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ontent Placeholder 2"/>
          <p:cNvSpPr txBox="1">
            <a:spLocks/>
          </p:cNvSpPr>
          <p:nvPr/>
        </p:nvSpPr>
        <p:spPr>
          <a:xfrm>
            <a:off x="3953995" y="5810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4573480" y="7588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5152752" y="58102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5719259" y="78739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3401918" y="7588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2812328" y="539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2249146" y="7969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1688002" y="5302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1086793" y="7969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534582" y="5397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-25244" y="7969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6308671" y="5683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6891589" y="7969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7477889" y="5556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8060264" y="814387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8602653" y="5651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1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3914449" y="11620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533934" y="13398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5113206" y="11620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5679713" y="136842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3362372" y="13398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2772782" y="112077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0" name="Content Placeholder 2"/>
          <p:cNvSpPr txBox="1">
            <a:spLocks/>
          </p:cNvSpPr>
          <p:nvPr/>
        </p:nvSpPr>
        <p:spPr>
          <a:xfrm>
            <a:off x="2209600" y="13779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1648456" y="11112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1047247" y="13779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495036" y="11207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-64790" y="13779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6269125" y="11493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6" name="Content Placeholder 2"/>
          <p:cNvSpPr txBox="1">
            <a:spLocks/>
          </p:cNvSpPr>
          <p:nvPr/>
        </p:nvSpPr>
        <p:spPr>
          <a:xfrm>
            <a:off x="6852043" y="13779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7438343" y="11366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2D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8" name="Content Placeholder 2"/>
          <p:cNvSpPr txBox="1">
            <a:spLocks/>
          </p:cNvSpPr>
          <p:nvPr/>
        </p:nvSpPr>
        <p:spPr>
          <a:xfrm>
            <a:off x="8020718" y="1395411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8563107" y="11461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3914449" y="16954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37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4533934" y="1873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5113206" y="16954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3" name="Content Placeholder 2"/>
          <p:cNvSpPr txBox="1">
            <a:spLocks/>
          </p:cNvSpPr>
          <p:nvPr/>
        </p:nvSpPr>
        <p:spPr>
          <a:xfrm>
            <a:off x="5679713" y="190182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4" name="Content Placeholder 2"/>
          <p:cNvSpPr txBox="1">
            <a:spLocks/>
          </p:cNvSpPr>
          <p:nvPr/>
        </p:nvSpPr>
        <p:spPr>
          <a:xfrm>
            <a:off x="3362372" y="1873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5" name="Content Placeholder 2"/>
          <p:cNvSpPr txBox="1">
            <a:spLocks/>
          </p:cNvSpPr>
          <p:nvPr/>
        </p:nvSpPr>
        <p:spPr>
          <a:xfrm>
            <a:off x="2772782" y="1654173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6" name="Content Placeholder 2"/>
          <p:cNvSpPr txBox="1">
            <a:spLocks/>
          </p:cNvSpPr>
          <p:nvPr/>
        </p:nvSpPr>
        <p:spPr>
          <a:xfrm>
            <a:off x="2209600" y="19113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1648456" y="16446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8" name="Content Placeholder 2"/>
          <p:cNvSpPr txBox="1">
            <a:spLocks/>
          </p:cNvSpPr>
          <p:nvPr/>
        </p:nvSpPr>
        <p:spPr>
          <a:xfrm>
            <a:off x="1047247" y="19113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89" name="Content Placeholder 2"/>
          <p:cNvSpPr txBox="1">
            <a:spLocks/>
          </p:cNvSpPr>
          <p:nvPr/>
        </p:nvSpPr>
        <p:spPr>
          <a:xfrm>
            <a:off x="495036" y="16541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-64790" y="19113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1" name="Content Placeholder 2"/>
          <p:cNvSpPr txBox="1">
            <a:spLocks/>
          </p:cNvSpPr>
          <p:nvPr/>
        </p:nvSpPr>
        <p:spPr>
          <a:xfrm>
            <a:off x="6269125" y="16827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2" name="Content Placeholder 2"/>
          <p:cNvSpPr txBox="1">
            <a:spLocks/>
          </p:cNvSpPr>
          <p:nvPr/>
        </p:nvSpPr>
        <p:spPr>
          <a:xfrm>
            <a:off x="6852043" y="191134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3" name="Content Placeholder 2"/>
          <p:cNvSpPr txBox="1">
            <a:spLocks/>
          </p:cNvSpPr>
          <p:nvPr/>
        </p:nvSpPr>
        <p:spPr>
          <a:xfrm>
            <a:off x="7438343" y="16700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4" name="Content Placeholder 2"/>
          <p:cNvSpPr txBox="1">
            <a:spLocks/>
          </p:cNvSpPr>
          <p:nvPr/>
        </p:nvSpPr>
        <p:spPr>
          <a:xfrm>
            <a:off x="8020718" y="1928812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5" name="Content Placeholder 2"/>
          <p:cNvSpPr txBox="1">
            <a:spLocks/>
          </p:cNvSpPr>
          <p:nvPr/>
        </p:nvSpPr>
        <p:spPr>
          <a:xfrm>
            <a:off x="8563107" y="16795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3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6" name="Content Placeholder 2"/>
          <p:cNvSpPr txBox="1">
            <a:spLocks/>
          </p:cNvSpPr>
          <p:nvPr/>
        </p:nvSpPr>
        <p:spPr>
          <a:xfrm>
            <a:off x="3953995" y="22939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4573480" y="24717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5152752" y="229393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9" name="Content Placeholder 2"/>
          <p:cNvSpPr txBox="1">
            <a:spLocks/>
          </p:cNvSpPr>
          <p:nvPr/>
        </p:nvSpPr>
        <p:spPr>
          <a:xfrm>
            <a:off x="5719259" y="250031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0" name="Content Placeholder 2"/>
          <p:cNvSpPr txBox="1">
            <a:spLocks/>
          </p:cNvSpPr>
          <p:nvPr/>
        </p:nvSpPr>
        <p:spPr>
          <a:xfrm>
            <a:off x="3401918" y="24717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1" name="Content Placeholder 2"/>
          <p:cNvSpPr txBox="1">
            <a:spLocks/>
          </p:cNvSpPr>
          <p:nvPr/>
        </p:nvSpPr>
        <p:spPr>
          <a:xfrm>
            <a:off x="2812328" y="225266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2" name="Content Placeholder 2"/>
          <p:cNvSpPr txBox="1">
            <a:spLocks/>
          </p:cNvSpPr>
          <p:nvPr/>
        </p:nvSpPr>
        <p:spPr>
          <a:xfrm>
            <a:off x="2249146" y="25098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3" name="Content Placeholder 2"/>
          <p:cNvSpPr txBox="1">
            <a:spLocks/>
          </p:cNvSpPr>
          <p:nvPr/>
        </p:nvSpPr>
        <p:spPr>
          <a:xfrm>
            <a:off x="1688002" y="22431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4" name="Content Placeholder 2"/>
          <p:cNvSpPr txBox="1">
            <a:spLocks/>
          </p:cNvSpPr>
          <p:nvPr/>
        </p:nvSpPr>
        <p:spPr>
          <a:xfrm>
            <a:off x="1086793" y="25098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5" name="Content Placeholder 2"/>
          <p:cNvSpPr txBox="1">
            <a:spLocks/>
          </p:cNvSpPr>
          <p:nvPr/>
        </p:nvSpPr>
        <p:spPr>
          <a:xfrm>
            <a:off x="534582" y="225266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-25244" y="25098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40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7" name="Content Placeholder 2"/>
          <p:cNvSpPr txBox="1">
            <a:spLocks/>
          </p:cNvSpPr>
          <p:nvPr/>
        </p:nvSpPr>
        <p:spPr>
          <a:xfrm>
            <a:off x="6308671" y="22812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8" name="Content Placeholder 2"/>
          <p:cNvSpPr txBox="1">
            <a:spLocks/>
          </p:cNvSpPr>
          <p:nvPr/>
        </p:nvSpPr>
        <p:spPr>
          <a:xfrm>
            <a:off x="6891589" y="250983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09" name="Content Placeholder 2"/>
          <p:cNvSpPr txBox="1">
            <a:spLocks/>
          </p:cNvSpPr>
          <p:nvPr/>
        </p:nvSpPr>
        <p:spPr>
          <a:xfrm>
            <a:off x="7477889" y="226853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0" name="Content Placeholder 2"/>
          <p:cNvSpPr txBox="1">
            <a:spLocks/>
          </p:cNvSpPr>
          <p:nvPr/>
        </p:nvSpPr>
        <p:spPr>
          <a:xfrm>
            <a:off x="8060264" y="252729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1" name="Content Placeholder 2"/>
          <p:cNvSpPr txBox="1">
            <a:spLocks/>
          </p:cNvSpPr>
          <p:nvPr/>
        </p:nvSpPr>
        <p:spPr>
          <a:xfrm>
            <a:off x="8602653" y="227806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4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2" name="Content Placeholder 2"/>
          <p:cNvSpPr txBox="1">
            <a:spLocks/>
          </p:cNvSpPr>
          <p:nvPr/>
        </p:nvSpPr>
        <p:spPr>
          <a:xfrm>
            <a:off x="3914449" y="28638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3" name="Content Placeholder 2"/>
          <p:cNvSpPr txBox="1">
            <a:spLocks/>
          </p:cNvSpPr>
          <p:nvPr/>
        </p:nvSpPr>
        <p:spPr>
          <a:xfrm>
            <a:off x="4533934" y="30416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4" name="Content Placeholder 2"/>
          <p:cNvSpPr txBox="1">
            <a:spLocks/>
          </p:cNvSpPr>
          <p:nvPr/>
        </p:nvSpPr>
        <p:spPr>
          <a:xfrm>
            <a:off x="5113206" y="28638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5" name="Content Placeholder 2"/>
          <p:cNvSpPr txBox="1">
            <a:spLocks/>
          </p:cNvSpPr>
          <p:nvPr/>
        </p:nvSpPr>
        <p:spPr>
          <a:xfrm>
            <a:off x="5679713" y="30702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6" name="Content Placeholder 2"/>
          <p:cNvSpPr txBox="1">
            <a:spLocks/>
          </p:cNvSpPr>
          <p:nvPr/>
        </p:nvSpPr>
        <p:spPr>
          <a:xfrm>
            <a:off x="3362372" y="30416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7" name="Content Placeholder 2"/>
          <p:cNvSpPr txBox="1">
            <a:spLocks/>
          </p:cNvSpPr>
          <p:nvPr/>
        </p:nvSpPr>
        <p:spPr>
          <a:xfrm>
            <a:off x="2772782" y="28225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8" name="Content Placeholder 2"/>
          <p:cNvSpPr txBox="1">
            <a:spLocks/>
          </p:cNvSpPr>
          <p:nvPr/>
        </p:nvSpPr>
        <p:spPr>
          <a:xfrm>
            <a:off x="2209600" y="30797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9" name="Content Placeholder 2"/>
          <p:cNvSpPr txBox="1">
            <a:spLocks/>
          </p:cNvSpPr>
          <p:nvPr/>
        </p:nvSpPr>
        <p:spPr>
          <a:xfrm>
            <a:off x="1648456" y="28130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0" name="Content Placeholder 2"/>
          <p:cNvSpPr txBox="1">
            <a:spLocks/>
          </p:cNvSpPr>
          <p:nvPr/>
        </p:nvSpPr>
        <p:spPr>
          <a:xfrm>
            <a:off x="1047247" y="30797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1" name="Content Placeholder 2"/>
          <p:cNvSpPr txBox="1">
            <a:spLocks/>
          </p:cNvSpPr>
          <p:nvPr/>
        </p:nvSpPr>
        <p:spPr>
          <a:xfrm>
            <a:off x="495036" y="28225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2" name="Content Placeholder 2"/>
          <p:cNvSpPr txBox="1">
            <a:spLocks/>
          </p:cNvSpPr>
          <p:nvPr/>
        </p:nvSpPr>
        <p:spPr>
          <a:xfrm>
            <a:off x="-64790" y="30797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3" name="Content Placeholder 2"/>
          <p:cNvSpPr txBox="1">
            <a:spLocks/>
          </p:cNvSpPr>
          <p:nvPr/>
        </p:nvSpPr>
        <p:spPr>
          <a:xfrm>
            <a:off x="6269125" y="28511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4" name="Content Placeholder 2"/>
          <p:cNvSpPr txBox="1">
            <a:spLocks/>
          </p:cNvSpPr>
          <p:nvPr/>
        </p:nvSpPr>
        <p:spPr>
          <a:xfrm>
            <a:off x="6852043" y="30797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5" name="Content Placeholder 2"/>
          <p:cNvSpPr txBox="1">
            <a:spLocks/>
          </p:cNvSpPr>
          <p:nvPr/>
        </p:nvSpPr>
        <p:spPr>
          <a:xfrm>
            <a:off x="7438343" y="28384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6" name="Content Placeholder 2"/>
          <p:cNvSpPr txBox="1">
            <a:spLocks/>
          </p:cNvSpPr>
          <p:nvPr/>
        </p:nvSpPr>
        <p:spPr>
          <a:xfrm>
            <a:off x="8020718" y="3097213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7" name="Content Placeholder 2"/>
          <p:cNvSpPr txBox="1">
            <a:spLocks/>
          </p:cNvSpPr>
          <p:nvPr/>
        </p:nvSpPr>
        <p:spPr>
          <a:xfrm>
            <a:off x="8563107" y="28479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5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8" name="Content Placeholder 2"/>
          <p:cNvSpPr txBox="1">
            <a:spLocks/>
          </p:cNvSpPr>
          <p:nvPr/>
        </p:nvSpPr>
        <p:spPr>
          <a:xfrm>
            <a:off x="3914449" y="34353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9" name="Content Placeholder 2"/>
          <p:cNvSpPr txBox="1">
            <a:spLocks/>
          </p:cNvSpPr>
          <p:nvPr/>
        </p:nvSpPr>
        <p:spPr>
          <a:xfrm>
            <a:off x="4533934" y="36131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0" name="Content Placeholder 2"/>
          <p:cNvSpPr txBox="1">
            <a:spLocks/>
          </p:cNvSpPr>
          <p:nvPr/>
        </p:nvSpPr>
        <p:spPr>
          <a:xfrm>
            <a:off x="5113206" y="343535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1" name="Content Placeholder 2"/>
          <p:cNvSpPr txBox="1">
            <a:spLocks/>
          </p:cNvSpPr>
          <p:nvPr/>
        </p:nvSpPr>
        <p:spPr>
          <a:xfrm>
            <a:off x="5679713" y="364172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2" name="Content Placeholder 2"/>
          <p:cNvSpPr txBox="1">
            <a:spLocks/>
          </p:cNvSpPr>
          <p:nvPr/>
        </p:nvSpPr>
        <p:spPr>
          <a:xfrm>
            <a:off x="3362372" y="36131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3" name="Content Placeholder 2"/>
          <p:cNvSpPr txBox="1">
            <a:spLocks/>
          </p:cNvSpPr>
          <p:nvPr/>
        </p:nvSpPr>
        <p:spPr>
          <a:xfrm>
            <a:off x="2772782" y="339407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4" name="Content Placeholder 2"/>
          <p:cNvSpPr txBox="1">
            <a:spLocks/>
          </p:cNvSpPr>
          <p:nvPr/>
        </p:nvSpPr>
        <p:spPr>
          <a:xfrm>
            <a:off x="2209600" y="3651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5" name="Content Placeholder 2"/>
          <p:cNvSpPr txBox="1">
            <a:spLocks/>
          </p:cNvSpPr>
          <p:nvPr/>
        </p:nvSpPr>
        <p:spPr>
          <a:xfrm>
            <a:off x="1648456" y="33845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6" name="Content Placeholder 2"/>
          <p:cNvSpPr txBox="1">
            <a:spLocks/>
          </p:cNvSpPr>
          <p:nvPr/>
        </p:nvSpPr>
        <p:spPr>
          <a:xfrm>
            <a:off x="1047247" y="3651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7" name="Content Placeholder 2"/>
          <p:cNvSpPr txBox="1">
            <a:spLocks/>
          </p:cNvSpPr>
          <p:nvPr/>
        </p:nvSpPr>
        <p:spPr>
          <a:xfrm>
            <a:off x="495036" y="339407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8" name="Content Placeholder 2"/>
          <p:cNvSpPr txBox="1">
            <a:spLocks/>
          </p:cNvSpPr>
          <p:nvPr/>
        </p:nvSpPr>
        <p:spPr>
          <a:xfrm>
            <a:off x="-64790" y="3651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39" name="Content Placeholder 2"/>
          <p:cNvSpPr txBox="1">
            <a:spLocks/>
          </p:cNvSpPr>
          <p:nvPr/>
        </p:nvSpPr>
        <p:spPr>
          <a:xfrm>
            <a:off x="6269125" y="34226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0" name="Content Placeholder 2"/>
          <p:cNvSpPr txBox="1">
            <a:spLocks/>
          </p:cNvSpPr>
          <p:nvPr/>
        </p:nvSpPr>
        <p:spPr>
          <a:xfrm>
            <a:off x="6852043" y="365125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1" name="Content Placeholder 2"/>
          <p:cNvSpPr txBox="1">
            <a:spLocks/>
          </p:cNvSpPr>
          <p:nvPr/>
        </p:nvSpPr>
        <p:spPr>
          <a:xfrm>
            <a:off x="7438343" y="340995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2" name="Content Placeholder 2"/>
          <p:cNvSpPr txBox="1">
            <a:spLocks/>
          </p:cNvSpPr>
          <p:nvPr/>
        </p:nvSpPr>
        <p:spPr>
          <a:xfrm>
            <a:off x="8020718" y="3668713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3" name="Content Placeholder 2"/>
          <p:cNvSpPr txBox="1">
            <a:spLocks/>
          </p:cNvSpPr>
          <p:nvPr/>
        </p:nvSpPr>
        <p:spPr>
          <a:xfrm>
            <a:off x="8563107" y="341947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4" name="Content Placeholder 2"/>
          <p:cNvSpPr txBox="1">
            <a:spLocks/>
          </p:cNvSpPr>
          <p:nvPr/>
        </p:nvSpPr>
        <p:spPr>
          <a:xfrm>
            <a:off x="3914449" y="40195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5" name="Content Placeholder 2"/>
          <p:cNvSpPr txBox="1">
            <a:spLocks/>
          </p:cNvSpPr>
          <p:nvPr/>
        </p:nvSpPr>
        <p:spPr>
          <a:xfrm>
            <a:off x="4533934" y="41973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6" name="Content Placeholder 2"/>
          <p:cNvSpPr txBox="1">
            <a:spLocks/>
          </p:cNvSpPr>
          <p:nvPr/>
        </p:nvSpPr>
        <p:spPr>
          <a:xfrm>
            <a:off x="5113206" y="40195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7" name="Content Placeholder 2"/>
          <p:cNvSpPr txBox="1">
            <a:spLocks/>
          </p:cNvSpPr>
          <p:nvPr/>
        </p:nvSpPr>
        <p:spPr>
          <a:xfrm>
            <a:off x="5679713" y="42259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8" name="Content Placeholder 2"/>
          <p:cNvSpPr txBox="1">
            <a:spLocks/>
          </p:cNvSpPr>
          <p:nvPr/>
        </p:nvSpPr>
        <p:spPr>
          <a:xfrm>
            <a:off x="3362372" y="41973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49" name="Content Placeholder 2"/>
          <p:cNvSpPr txBox="1">
            <a:spLocks/>
          </p:cNvSpPr>
          <p:nvPr/>
        </p:nvSpPr>
        <p:spPr>
          <a:xfrm>
            <a:off x="2772782" y="39782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0" name="Content Placeholder 2"/>
          <p:cNvSpPr txBox="1">
            <a:spLocks/>
          </p:cNvSpPr>
          <p:nvPr/>
        </p:nvSpPr>
        <p:spPr>
          <a:xfrm>
            <a:off x="2209600" y="42354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1" name="Content Placeholder 2"/>
          <p:cNvSpPr txBox="1">
            <a:spLocks/>
          </p:cNvSpPr>
          <p:nvPr/>
        </p:nvSpPr>
        <p:spPr>
          <a:xfrm>
            <a:off x="1648456" y="39687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2" name="Content Placeholder 2"/>
          <p:cNvSpPr txBox="1">
            <a:spLocks/>
          </p:cNvSpPr>
          <p:nvPr/>
        </p:nvSpPr>
        <p:spPr>
          <a:xfrm>
            <a:off x="1047247" y="42354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3" name="Content Placeholder 2"/>
          <p:cNvSpPr txBox="1">
            <a:spLocks/>
          </p:cNvSpPr>
          <p:nvPr/>
        </p:nvSpPr>
        <p:spPr>
          <a:xfrm>
            <a:off x="495036" y="397827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4" name="Content Placeholder 2"/>
          <p:cNvSpPr txBox="1">
            <a:spLocks/>
          </p:cNvSpPr>
          <p:nvPr/>
        </p:nvSpPr>
        <p:spPr>
          <a:xfrm>
            <a:off x="-64790" y="42354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5" name="Content Placeholder 2"/>
          <p:cNvSpPr txBox="1">
            <a:spLocks/>
          </p:cNvSpPr>
          <p:nvPr/>
        </p:nvSpPr>
        <p:spPr>
          <a:xfrm>
            <a:off x="6269125" y="40068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7B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6" name="Content Placeholder 2"/>
          <p:cNvSpPr txBox="1">
            <a:spLocks/>
          </p:cNvSpPr>
          <p:nvPr/>
        </p:nvSpPr>
        <p:spPr>
          <a:xfrm>
            <a:off x="6852043" y="42354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7C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7" name="Content Placeholder 2"/>
          <p:cNvSpPr txBox="1">
            <a:spLocks/>
          </p:cNvSpPr>
          <p:nvPr/>
        </p:nvSpPr>
        <p:spPr>
          <a:xfrm>
            <a:off x="7438343" y="39941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8" name="Content Placeholder 2"/>
          <p:cNvSpPr txBox="1">
            <a:spLocks/>
          </p:cNvSpPr>
          <p:nvPr/>
        </p:nvSpPr>
        <p:spPr>
          <a:xfrm>
            <a:off x="8020718" y="425290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59" name="Content Placeholder 2"/>
          <p:cNvSpPr txBox="1">
            <a:spLocks/>
          </p:cNvSpPr>
          <p:nvPr/>
        </p:nvSpPr>
        <p:spPr>
          <a:xfrm>
            <a:off x="8563107" y="400367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7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3869415" y="4603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1" name="Content Placeholder 2"/>
          <p:cNvSpPr txBox="1">
            <a:spLocks/>
          </p:cNvSpPr>
          <p:nvPr/>
        </p:nvSpPr>
        <p:spPr>
          <a:xfrm>
            <a:off x="4488900" y="47815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2" name="Content Placeholder 2"/>
          <p:cNvSpPr txBox="1">
            <a:spLocks/>
          </p:cNvSpPr>
          <p:nvPr/>
        </p:nvSpPr>
        <p:spPr>
          <a:xfrm>
            <a:off x="5068172" y="4603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5634679" y="48101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4" name="Content Placeholder 2"/>
          <p:cNvSpPr txBox="1">
            <a:spLocks/>
          </p:cNvSpPr>
          <p:nvPr/>
        </p:nvSpPr>
        <p:spPr>
          <a:xfrm>
            <a:off x="3317338" y="47815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5" name="Content Placeholder 2"/>
          <p:cNvSpPr txBox="1">
            <a:spLocks/>
          </p:cNvSpPr>
          <p:nvPr/>
        </p:nvSpPr>
        <p:spPr>
          <a:xfrm>
            <a:off x="2727748" y="45624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2164566" y="4819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7" name="Content Placeholder 2"/>
          <p:cNvSpPr txBox="1">
            <a:spLocks/>
          </p:cNvSpPr>
          <p:nvPr/>
        </p:nvSpPr>
        <p:spPr>
          <a:xfrm>
            <a:off x="1603422" y="45529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8" name="Content Placeholder 2"/>
          <p:cNvSpPr txBox="1">
            <a:spLocks/>
          </p:cNvSpPr>
          <p:nvPr/>
        </p:nvSpPr>
        <p:spPr>
          <a:xfrm>
            <a:off x="1002213" y="4819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450002" y="456247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0" name="Content Placeholder 2"/>
          <p:cNvSpPr txBox="1">
            <a:spLocks/>
          </p:cNvSpPr>
          <p:nvPr/>
        </p:nvSpPr>
        <p:spPr>
          <a:xfrm>
            <a:off x="-109824" y="4819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80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1" name="Content Placeholder 2"/>
          <p:cNvSpPr txBox="1">
            <a:spLocks/>
          </p:cNvSpPr>
          <p:nvPr/>
        </p:nvSpPr>
        <p:spPr>
          <a:xfrm>
            <a:off x="6224091" y="45910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2" name="Content Placeholder 2"/>
          <p:cNvSpPr txBox="1">
            <a:spLocks/>
          </p:cNvSpPr>
          <p:nvPr/>
        </p:nvSpPr>
        <p:spPr>
          <a:xfrm>
            <a:off x="6807009" y="4819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3" name="Content Placeholder 2"/>
          <p:cNvSpPr txBox="1">
            <a:spLocks/>
          </p:cNvSpPr>
          <p:nvPr/>
        </p:nvSpPr>
        <p:spPr>
          <a:xfrm>
            <a:off x="7393309" y="45783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4" name="Content Placeholder 2"/>
          <p:cNvSpPr txBox="1">
            <a:spLocks/>
          </p:cNvSpPr>
          <p:nvPr/>
        </p:nvSpPr>
        <p:spPr>
          <a:xfrm>
            <a:off x="7975684" y="483710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5" name="Content Placeholder 2"/>
          <p:cNvSpPr txBox="1">
            <a:spLocks/>
          </p:cNvSpPr>
          <p:nvPr/>
        </p:nvSpPr>
        <p:spPr>
          <a:xfrm>
            <a:off x="8518073" y="458787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8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6" name="Content Placeholder 2"/>
          <p:cNvSpPr txBox="1">
            <a:spLocks/>
          </p:cNvSpPr>
          <p:nvPr/>
        </p:nvSpPr>
        <p:spPr>
          <a:xfrm>
            <a:off x="3914449" y="51879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7" name="Content Placeholder 2"/>
          <p:cNvSpPr txBox="1">
            <a:spLocks/>
          </p:cNvSpPr>
          <p:nvPr/>
        </p:nvSpPr>
        <p:spPr>
          <a:xfrm>
            <a:off x="4533934" y="536574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8" name="Content Placeholder 2"/>
          <p:cNvSpPr txBox="1">
            <a:spLocks/>
          </p:cNvSpPr>
          <p:nvPr/>
        </p:nvSpPr>
        <p:spPr>
          <a:xfrm>
            <a:off x="5113206" y="51879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79" name="Content Placeholder 2"/>
          <p:cNvSpPr txBox="1">
            <a:spLocks/>
          </p:cNvSpPr>
          <p:nvPr/>
        </p:nvSpPr>
        <p:spPr>
          <a:xfrm>
            <a:off x="5679713" y="539431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0" name="Content Placeholder 2"/>
          <p:cNvSpPr txBox="1">
            <a:spLocks/>
          </p:cNvSpPr>
          <p:nvPr/>
        </p:nvSpPr>
        <p:spPr>
          <a:xfrm>
            <a:off x="3362372" y="536574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1" name="Content Placeholder 2"/>
          <p:cNvSpPr txBox="1">
            <a:spLocks/>
          </p:cNvSpPr>
          <p:nvPr/>
        </p:nvSpPr>
        <p:spPr>
          <a:xfrm>
            <a:off x="2772782" y="514666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2" name="Content Placeholder 2"/>
          <p:cNvSpPr txBox="1">
            <a:spLocks/>
          </p:cNvSpPr>
          <p:nvPr/>
        </p:nvSpPr>
        <p:spPr>
          <a:xfrm>
            <a:off x="2209600" y="54038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3" name="Content Placeholder 2"/>
          <p:cNvSpPr txBox="1">
            <a:spLocks/>
          </p:cNvSpPr>
          <p:nvPr/>
        </p:nvSpPr>
        <p:spPr>
          <a:xfrm>
            <a:off x="1648456" y="51371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4" name="Content Placeholder 2"/>
          <p:cNvSpPr txBox="1">
            <a:spLocks/>
          </p:cNvSpPr>
          <p:nvPr/>
        </p:nvSpPr>
        <p:spPr>
          <a:xfrm>
            <a:off x="1047247" y="54038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5" name="Content Placeholder 2"/>
          <p:cNvSpPr txBox="1">
            <a:spLocks/>
          </p:cNvSpPr>
          <p:nvPr/>
        </p:nvSpPr>
        <p:spPr>
          <a:xfrm>
            <a:off x="495036" y="5146669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6" name="Content Placeholder 2"/>
          <p:cNvSpPr txBox="1">
            <a:spLocks/>
          </p:cNvSpPr>
          <p:nvPr/>
        </p:nvSpPr>
        <p:spPr>
          <a:xfrm>
            <a:off x="-64790" y="54038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7" name="Content Placeholder 2"/>
          <p:cNvSpPr txBox="1">
            <a:spLocks/>
          </p:cNvSpPr>
          <p:nvPr/>
        </p:nvSpPr>
        <p:spPr>
          <a:xfrm>
            <a:off x="6269125" y="51752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9B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8" name="Content Placeholder 2"/>
          <p:cNvSpPr txBox="1">
            <a:spLocks/>
          </p:cNvSpPr>
          <p:nvPr/>
        </p:nvSpPr>
        <p:spPr>
          <a:xfrm>
            <a:off x="6852043" y="5403844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9" name="Content Placeholder 2"/>
          <p:cNvSpPr txBox="1">
            <a:spLocks/>
          </p:cNvSpPr>
          <p:nvPr/>
        </p:nvSpPr>
        <p:spPr>
          <a:xfrm>
            <a:off x="7438343" y="5162545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0" name="Content Placeholder 2"/>
          <p:cNvSpPr txBox="1">
            <a:spLocks/>
          </p:cNvSpPr>
          <p:nvPr/>
        </p:nvSpPr>
        <p:spPr>
          <a:xfrm>
            <a:off x="8020718" y="5421307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1" name="Content Placeholder 2"/>
          <p:cNvSpPr txBox="1">
            <a:spLocks/>
          </p:cNvSpPr>
          <p:nvPr/>
        </p:nvSpPr>
        <p:spPr>
          <a:xfrm>
            <a:off x="8563107" y="51720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9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2" name="Content Placeholder 2"/>
          <p:cNvSpPr txBox="1">
            <a:spLocks/>
          </p:cNvSpPr>
          <p:nvPr/>
        </p:nvSpPr>
        <p:spPr>
          <a:xfrm>
            <a:off x="3914449" y="5746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3" name="Content Placeholder 2"/>
          <p:cNvSpPr txBox="1">
            <a:spLocks/>
          </p:cNvSpPr>
          <p:nvPr/>
        </p:nvSpPr>
        <p:spPr>
          <a:xfrm>
            <a:off x="4533934" y="59245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5113206" y="574674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5" name="Content Placeholder 2"/>
          <p:cNvSpPr txBox="1">
            <a:spLocks/>
          </p:cNvSpPr>
          <p:nvPr/>
        </p:nvSpPr>
        <p:spPr>
          <a:xfrm>
            <a:off x="5679713" y="595312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6" name="Content Placeholder 2"/>
          <p:cNvSpPr txBox="1">
            <a:spLocks/>
          </p:cNvSpPr>
          <p:nvPr/>
        </p:nvSpPr>
        <p:spPr>
          <a:xfrm>
            <a:off x="3362372" y="59245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7" name="Content Placeholder 2"/>
          <p:cNvSpPr txBox="1">
            <a:spLocks/>
          </p:cNvSpPr>
          <p:nvPr/>
        </p:nvSpPr>
        <p:spPr>
          <a:xfrm>
            <a:off x="2772782" y="570547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8" name="Content Placeholder 2"/>
          <p:cNvSpPr txBox="1">
            <a:spLocks/>
          </p:cNvSpPr>
          <p:nvPr/>
        </p:nvSpPr>
        <p:spPr>
          <a:xfrm>
            <a:off x="2209600" y="5962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99" name="Content Placeholder 2"/>
          <p:cNvSpPr txBox="1">
            <a:spLocks/>
          </p:cNvSpPr>
          <p:nvPr/>
        </p:nvSpPr>
        <p:spPr>
          <a:xfrm>
            <a:off x="1648456" y="56959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0" name="Content Placeholder 2"/>
          <p:cNvSpPr txBox="1">
            <a:spLocks/>
          </p:cNvSpPr>
          <p:nvPr/>
        </p:nvSpPr>
        <p:spPr>
          <a:xfrm>
            <a:off x="1047247" y="5962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1" name="Content Placeholder 2"/>
          <p:cNvSpPr txBox="1">
            <a:spLocks/>
          </p:cNvSpPr>
          <p:nvPr/>
        </p:nvSpPr>
        <p:spPr>
          <a:xfrm>
            <a:off x="495036" y="570547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2" name="Content Placeholder 2"/>
          <p:cNvSpPr txBox="1">
            <a:spLocks/>
          </p:cNvSpPr>
          <p:nvPr/>
        </p:nvSpPr>
        <p:spPr>
          <a:xfrm>
            <a:off x="-64790" y="5962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3" name="Content Placeholder 2"/>
          <p:cNvSpPr txBox="1">
            <a:spLocks/>
          </p:cNvSpPr>
          <p:nvPr/>
        </p:nvSpPr>
        <p:spPr>
          <a:xfrm>
            <a:off x="6269125" y="57340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chemeClr val="bg1"/>
                </a:solidFill>
              </a:rPr>
              <a:t>AB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4" name="Content Placeholder 2"/>
          <p:cNvSpPr txBox="1">
            <a:spLocks/>
          </p:cNvSpPr>
          <p:nvPr/>
        </p:nvSpPr>
        <p:spPr>
          <a:xfrm>
            <a:off x="6852043" y="596264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5" name="Content Placeholder 2"/>
          <p:cNvSpPr txBox="1">
            <a:spLocks/>
          </p:cNvSpPr>
          <p:nvPr/>
        </p:nvSpPr>
        <p:spPr>
          <a:xfrm>
            <a:off x="7438343" y="572134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6" name="Content Placeholder 2"/>
          <p:cNvSpPr txBox="1">
            <a:spLocks/>
          </p:cNvSpPr>
          <p:nvPr/>
        </p:nvSpPr>
        <p:spPr>
          <a:xfrm>
            <a:off x="8020718" y="598010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7" name="Content Placeholder 2"/>
          <p:cNvSpPr txBox="1">
            <a:spLocks/>
          </p:cNvSpPr>
          <p:nvPr/>
        </p:nvSpPr>
        <p:spPr>
          <a:xfrm>
            <a:off x="8563107" y="573087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8" name="Content Placeholder 2"/>
          <p:cNvSpPr txBox="1">
            <a:spLocks/>
          </p:cNvSpPr>
          <p:nvPr/>
        </p:nvSpPr>
        <p:spPr>
          <a:xfrm>
            <a:off x="3953995" y="638095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7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09" name="Content Placeholder 2"/>
          <p:cNvSpPr txBox="1">
            <a:spLocks/>
          </p:cNvSpPr>
          <p:nvPr/>
        </p:nvSpPr>
        <p:spPr>
          <a:xfrm>
            <a:off x="4573480" y="63047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8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0" name="Content Placeholder 2"/>
          <p:cNvSpPr txBox="1">
            <a:spLocks/>
          </p:cNvSpPr>
          <p:nvPr/>
        </p:nvSpPr>
        <p:spPr>
          <a:xfrm>
            <a:off x="5152752" y="6380958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9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1" name="Content Placeholder 2"/>
          <p:cNvSpPr txBox="1">
            <a:spLocks/>
          </p:cNvSpPr>
          <p:nvPr/>
        </p:nvSpPr>
        <p:spPr>
          <a:xfrm>
            <a:off x="5719259" y="633333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A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2" name="Content Placeholder 2"/>
          <p:cNvSpPr txBox="1">
            <a:spLocks/>
          </p:cNvSpPr>
          <p:nvPr/>
        </p:nvSpPr>
        <p:spPr>
          <a:xfrm>
            <a:off x="3401918" y="63555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3" name="Content Placeholder 2"/>
          <p:cNvSpPr txBox="1">
            <a:spLocks/>
          </p:cNvSpPr>
          <p:nvPr/>
        </p:nvSpPr>
        <p:spPr>
          <a:xfrm>
            <a:off x="2812328" y="6339680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5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4" name="Content Placeholder 2"/>
          <p:cNvSpPr txBox="1">
            <a:spLocks/>
          </p:cNvSpPr>
          <p:nvPr/>
        </p:nvSpPr>
        <p:spPr>
          <a:xfrm>
            <a:off x="2249146" y="63428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4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5" name="Content Placeholder 2"/>
          <p:cNvSpPr txBox="1">
            <a:spLocks/>
          </p:cNvSpPr>
          <p:nvPr/>
        </p:nvSpPr>
        <p:spPr>
          <a:xfrm>
            <a:off x="1688002" y="63301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3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6" name="Content Placeholder 2"/>
          <p:cNvSpPr txBox="1">
            <a:spLocks/>
          </p:cNvSpPr>
          <p:nvPr/>
        </p:nvSpPr>
        <p:spPr>
          <a:xfrm>
            <a:off x="1086793" y="63428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7" name="Content Placeholder 2"/>
          <p:cNvSpPr txBox="1">
            <a:spLocks/>
          </p:cNvSpPr>
          <p:nvPr/>
        </p:nvSpPr>
        <p:spPr>
          <a:xfrm>
            <a:off x="534582" y="6339681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8" name="Content Placeholder 2"/>
          <p:cNvSpPr txBox="1">
            <a:spLocks/>
          </p:cNvSpPr>
          <p:nvPr/>
        </p:nvSpPr>
        <p:spPr>
          <a:xfrm>
            <a:off x="-25244" y="63428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0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9" name="Content Placeholder 2"/>
          <p:cNvSpPr txBox="1">
            <a:spLocks/>
          </p:cNvSpPr>
          <p:nvPr/>
        </p:nvSpPr>
        <p:spPr>
          <a:xfrm>
            <a:off x="6308671" y="63682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B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0" name="Content Placeholder 2"/>
          <p:cNvSpPr txBox="1">
            <a:spLocks/>
          </p:cNvSpPr>
          <p:nvPr/>
        </p:nvSpPr>
        <p:spPr>
          <a:xfrm>
            <a:off x="6891589" y="6342856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C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1" name="Content Placeholder 2"/>
          <p:cNvSpPr txBox="1">
            <a:spLocks/>
          </p:cNvSpPr>
          <p:nvPr/>
        </p:nvSpPr>
        <p:spPr>
          <a:xfrm>
            <a:off x="7477889" y="6355557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D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2" name="Content Placeholder 2"/>
          <p:cNvSpPr txBox="1">
            <a:spLocks/>
          </p:cNvSpPr>
          <p:nvPr/>
        </p:nvSpPr>
        <p:spPr>
          <a:xfrm>
            <a:off x="8060264" y="6360319"/>
            <a:ext cx="698429" cy="3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3" name="Content Placeholder 2"/>
          <p:cNvSpPr txBox="1">
            <a:spLocks/>
          </p:cNvSpPr>
          <p:nvPr/>
        </p:nvSpPr>
        <p:spPr>
          <a:xfrm>
            <a:off x="8602653" y="6365082"/>
            <a:ext cx="698429" cy="393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B</a:t>
            </a:r>
            <a:r>
              <a:rPr lang="en-US" sz="1800" dirty="0" smtClean="0">
                <a:solidFill>
                  <a:schemeClr val="bg1"/>
                </a:solidFill>
              </a:rPr>
              <a:t>F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24" name="Content Placeholder 2"/>
          <p:cNvSpPr txBox="1">
            <a:spLocks/>
          </p:cNvSpPr>
          <p:nvPr/>
        </p:nvSpPr>
        <p:spPr>
          <a:xfrm>
            <a:off x="9369624" y="539751"/>
            <a:ext cx="2822375" cy="5775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/>
              <a:t>Positions</a:t>
            </a:r>
          </a:p>
          <a:p>
            <a:r>
              <a:rPr lang="en-US" sz="4400" dirty="0" smtClean="0"/>
              <a:t>Example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39706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1162</Words>
  <Application>Microsoft Office PowerPoint</Application>
  <PresentationFormat>Widescreen</PresentationFormat>
  <Paragraphs>1159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</dc:creator>
  <cp:lastModifiedBy>Steve</cp:lastModifiedBy>
  <cp:revision>14</cp:revision>
  <dcterms:created xsi:type="dcterms:W3CDTF">2021-02-27T07:55:41Z</dcterms:created>
  <dcterms:modified xsi:type="dcterms:W3CDTF">2021-03-02T04:10:52Z</dcterms:modified>
</cp:coreProperties>
</file>